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750" r:id="rId2"/>
    <p:sldId id="2391" r:id="rId3"/>
    <p:sldId id="2392" r:id="rId4"/>
    <p:sldId id="2400" r:id="rId5"/>
    <p:sldId id="2393" r:id="rId6"/>
    <p:sldId id="2399" r:id="rId7"/>
    <p:sldId id="2394" r:id="rId8"/>
    <p:sldId id="2395" r:id="rId9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8DE25C-F8A1-E2ED-2BA1-455CCCD84C51}" name="Jorge Alejandro Hidalgo López" initials="JH" userId="S::jhidalgo@icafe.cr::165ae0b1-4c40-4a51-b33d-0577af1465f0" providerId="AD"/>
  <p188:author id="{AE95C884-D084-C9DC-0CCA-D1FDF7D8394A}" name="MARIA VALERIA CORTES ARGUEDAS" initials="MC" userId="S::mcortesa@ulicori.net::8ca958ba-f199-46ff-81f1-9e8308162b65" providerId="AD"/>
  <p188:author id="{D3BC1BEE-A921-8A99-EEBF-820515B07BA4}" name="Alcides Quirós Madrigal" initials="AQ" userId="S::aquiros@icafe.cr::563ef6b0-44ac-4dc2-bb80-7730568c18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07B"/>
    <a:srgbClr val="499057"/>
    <a:srgbClr val="83A589"/>
    <a:srgbClr val="6DA679"/>
    <a:srgbClr val="FFFFFF"/>
    <a:srgbClr val="008080"/>
    <a:srgbClr val="C00000"/>
    <a:srgbClr val="648F6C"/>
    <a:srgbClr val="FF66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F83754-0E11-4913-8B9B-8CD55EC2A9C4}" v="11" dt="2025-08-12T17:14:10.8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8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arlos Castillo Molina" userId="3321f39d-c43d-4dc1-aab8-e37c264880eb" providerId="ADAL" clId="{CD6CC8B7-9BFB-4F53-9D3D-85BBB025AD4E}"/>
    <pc:docChg chg="undo custSel addSld delSld modSld">
      <pc:chgData name="Juan Carlos Castillo Molina" userId="3321f39d-c43d-4dc1-aab8-e37c264880eb" providerId="ADAL" clId="{CD6CC8B7-9BFB-4F53-9D3D-85BBB025AD4E}" dt="2025-07-22T17:18:49.653" v="201" actId="14100"/>
      <pc:docMkLst>
        <pc:docMk/>
      </pc:docMkLst>
      <pc:sldChg chg="delSp modSp mod">
        <pc:chgData name="Juan Carlos Castillo Molina" userId="3321f39d-c43d-4dc1-aab8-e37c264880eb" providerId="ADAL" clId="{CD6CC8B7-9BFB-4F53-9D3D-85BBB025AD4E}" dt="2025-07-22T14:26:33.415" v="5" actId="14100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CD6CC8B7-9BFB-4F53-9D3D-85BBB025AD4E}" dt="2025-07-22T14:26:33.415" v="5" actId="14100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7:07:49.969" v="178" actId="14100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CD6CC8B7-9BFB-4F53-9D3D-85BBB025AD4E}" dt="2025-07-22T14:34:08.758" v="18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4:56:11.017" v="88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CD6CC8B7-9BFB-4F53-9D3D-85BBB025AD4E}" dt="2025-07-22T14:56:11.017" v="8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CD6CC8B7-9BFB-4F53-9D3D-85BBB025AD4E}" dt="2025-07-22T14:34:22.133" v="26" actId="20577"/>
          <ac:spMkLst>
            <pc:docMk/>
            <pc:sldMk cId="2143556177" sldId="2392"/>
            <ac:spMk id="5" creationId="{DE9503A1-320C-03A1-B975-8A5D10F59424}"/>
          </ac:spMkLst>
        </pc:spChg>
        <pc:picChg chg="mod">
          <ac:chgData name="Juan Carlos Castillo Molina" userId="3321f39d-c43d-4dc1-aab8-e37c264880eb" providerId="ADAL" clId="{CD6CC8B7-9BFB-4F53-9D3D-85BBB025AD4E}" dt="2025-07-22T14:55:34.689" v="73" actId="1076"/>
          <ac:picMkLst>
            <pc:docMk/>
            <pc:sldMk cId="2143556177" sldId="2392"/>
            <ac:picMk id="11" creationId="{C8107658-711C-658D-5920-784AD778D762}"/>
          </ac:picMkLst>
        </pc:picChg>
      </pc:sldChg>
      <pc:sldChg chg="addSp delSp modSp mod">
        <pc:chgData name="Juan Carlos Castillo Molina" userId="3321f39d-c43d-4dc1-aab8-e37c264880eb" providerId="ADAL" clId="{CD6CC8B7-9BFB-4F53-9D3D-85BBB025AD4E}" dt="2025-07-22T15:46:15.785" v="159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CD6CC8B7-9BFB-4F53-9D3D-85BBB025AD4E}" dt="2025-07-22T14:40:41.289" v="38" actId="20577"/>
          <ac:spMkLst>
            <pc:docMk/>
            <pc:sldMk cId="3557588461" sldId="2393"/>
            <ac:spMk id="4" creationId="{211C1661-058F-6394-4888-11697BCB6850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4:59:26.127" v="104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CD6CC8B7-9BFB-4F53-9D3D-85BBB025AD4E}" dt="2025-07-22T14:59:22.098" v="103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7:18:49.653" v="201" actId="14100"/>
        <pc:sldMkLst>
          <pc:docMk/>
          <pc:sldMk cId="371597856" sldId="2395"/>
        </pc:sldMkLst>
        <pc:spChg chg="mod">
          <ac:chgData name="Juan Carlos Castillo Molina" userId="3321f39d-c43d-4dc1-aab8-e37c264880eb" providerId="ADAL" clId="{CD6CC8B7-9BFB-4F53-9D3D-85BBB025AD4E}" dt="2025-07-22T17:18:33.300" v="194" actId="20577"/>
          <ac:spMkLst>
            <pc:docMk/>
            <pc:sldMk cId="371597856" sldId="2395"/>
            <ac:spMk id="3" creationId="{BD59D6AE-581F-1182-D394-B4BDCD87FE09}"/>
          </ac:spMkLst>
        </pc:spChg>
        <pc:spChg chg="mod">
          <ac:chgData name="Juan Carlos Castillo Molina" userId="3321f39d-c43d-4dc1-aab8-e37c264880eb" providerId="ADAL" clId="{CD6CC8B7-9BFB-4F53-9D3D-85BBB025AD4E}" dt="2025-07-22T15:00:57.573" v="114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126287371" sldId="2396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3423842240" sldId="2397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937110306" sldId="2398"/>
        </pc:sldMkLst>
      </pc:sldChg>
      <pc:sldChg chg="addSp delSp modSp add mod">
        <pc:chgData name="Juan Carlos Castillo Molina" userId="3321f39d-c43d-4dc1-aab8-e37c264880eb" providerId="ADAL" clId="{CD6CC8B7-9BFB-4F53-9D3D-85BBB025AD4E}" dt="2025-07-22T14:45:40.105" v="54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CD6CC8B7-9BFB-4F53-9D3D-85BBB025AD4E}" dt="2025-07-22T14:45:15.688" v="43" actId="20577"/>
          <ac:spMkLst>
            <pc:docMk/>
            <pc:sldMk cId="208528483" sldId="2399"/>
            <ac:spMk id="3" creationId="{CC111146-CE6D-9B3D-BD7D-4041C175D154}"/>
          </ac:spMkLst>
        </pc:spChg>
        <pc:spChg chg="mod">
          <ac:chgData name="Juan Carlos Castillo Molina" userId="3321f39d-c43d-4dc1-aab8-e37c264880eb" providerId="ADAL" clId="{CD6CC8B7-9BFB-4F53-9D3D-85BBB025AD4E}" dt="2025-07-22T14:45:40.105" v="54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add mod">
        <pc:chgData name="Juan Carlos Castillo Molina" userId="3321f39d-c43d-4dc1-aab8-e37c264880eb" providerId="ADAL" clId="{CD6CC8B7-9BFB-4F53-9D3D-85BBB025AD4E}" dt="2025-07-22T15:02:59.894" v="156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CD6CC8B7-9BFB-4F53-9D3D-85BBB025AD4E}" dt="2025-07-22T14:50:02.853" v="62" actId="20577"/>
          <ac:spMkLst>
            <pc:docMk/>
            <pc:sldMk cId="3792064127" sldId="2400"/>
            <ac:spMk id="2" creationId="{A82AB05F-6454-A447-7BCA-7F1E5EC737CE}"/>
          </ac:spMkLst>
        </pc:spChg>
        <pc:spChg chg="mod">
          <ac:chgData name="Juan Carlos Castillo Molina" userId="3321f39d-c43d-4dc1-aab8-e37c264880eb" providerId="ADAL" clId="{CD6CC8B7-9BFB-4F53-9D3D-85BBB025AD4E}" dt="2025-07-22T14:56:06.024" v="83" actId="20577"/>
          <ac:spMkLst>
            <pc:docMk/>
            <pc:sldMk cId="3792064127" sldId="2400"/>
            <ac:spMk id="3" creationId="{844E946B-731D-2944-BB91-C2E6ABE84B93}"/>
          </ac:spMkLst>
        </pc:spChg>
        <pc:picChg chg="mod">
          <ac:chgData name="Juan Carlos Castillo Molina" userId="3321f39d-c43d-4dc1-aab8-e37c264880eb" providerId="ADAL" clId="{CD6CC8B7-9BFB-4F53-9D3D-85BBB025AD4E}" dt="2025-07-22T14:56:03.113" v="80" actId="1076"/>
          <ac:picMkLst>
            <pc:docMk/>
            <pc:sldMk cId="3792064127" sldId="2400"/>
            <ac:picMk id="11" creationId="{39A630A6-330E-1108-85D6-8C692126D60E}"/>
          </ac:picMkLst>
        </pc:picChg>
      </pc:sldChg>
    </pc:docChg>
  </pc:docChgLst>
  <pc:docChgLst>
    <pc:chgData name="Juan Carlos Castillo Molina" userId="3321f39d-c43d-4dc1-aab8-e37c264880eb" providerId="ADAL" clId="{EDD01DA2-BF41-4966-8C1F-25C8FAE25699}"/>
    <pc:docChg chg="undo redo custSel modSld">
      <pc:chgData name="Juan Carlos Castillo Molina" userId="3321f39d-c43d-4dc1-aab8-e37c264880eb" providerId="ADAL" clId="{EDD01DA2-BF41-4966-8C1F-25C8FAE25699}" dt="2025-08-05T18:38:02.208" v="253" actId="20577"/>
      <pc:docMkLst>
        <pc:docMk/>
      </pc:docMkLst>
      <pc:sldChg chg="modSp mod">
        <pc:chgData name="Juan Carlos Castillo Molina" userId="3321f39d-c43d-4dc1-aab8-e37c264880eb" providerId="ADAL" clId="{EDD01DA2-BF41-4966-8C1F-25C8FAE25699}" dt="2025-08-05T17:22:16.913" v="16" actId="14100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EDD01DA2-BF41-4966-8C1F-25C8FAE25699}" dt="2025-08-05T17:22:16.913" v="16" actId="14100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7:43:27.406" v="39" actId="14100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EDD01DA2-BF41-4966-8C1F-25C8FAE25699}" dt="2025-08-05T17:22:25.180" v="21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EDD01DA2-BF41-4966-8C1F-25C8FAE25699}" dt="2025-08-05T17:22:39.077" v="35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7:56:12.534" v="74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EDD01DA2-BF41-4966-8C1F-25C8FAE25699}" dt="2025-08-05T17:56:12.534" v="74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EDD01DA2-BF41-4966-8C1F-25C8FAE25699}" dt="2025-08-05T17:44:32.035" v="43" actId="20577"/>
          <ac:spMkLst>
            <pc:docMk/>
            <pc:sldMk cId="2143556177" sldId="2392"/>
            <ac:spMk id="5" creationId="{DE9503A1-320C-03A1-B975-8A5D10F59424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02:35.326" v="160" actId="20577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EDD01DA2-BF41-4966-8C1F-25C8FAE25699}" dt="2025-08-05T18:02:35.326" v="160" actId="20577"/>
          <ac:spMkLst>
            <pc:docMk/>
            <pc:sldMk cId="3557588461" sldId="2393"/>
            <ac:spMk id="4" creationId="{211C1661-058F-6394-4888-11697BCB6850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4:53.319" v="230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EDD01DA2-BF41-4966-8C1F-25C8FAE25699}" dt="2025-08-05T18:34:53.319" v="230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8:02.208" v="253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EDD01DA2-BF41-4966-8C1F-25C8FAE25699}" dt="2025-08-05T18:38:02.208" v="253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0:17.073" v="183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EDD01DA2-BF41-4966-8C1F-25C8FAE25699}" dt="2025-08-05T18:30:17.073" v="183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2:01.092" v="202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EDD01DA2-BF41-4966-8C1F-25C8FAE25699}" dt="2025-08-05T18:32:01.092" v="202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Juan Carlos Castillo Molina" userId="3321f39d-c43d-4dc1-aab8-e37c264880eb" providerId="ADAL" clId="{72F83754-0E11-4913-8B9B-8CD55EC2A9C4}"/>
    <pc:docChg chg="custSel modSld">
      <pc:chgData name="Juan Carlos Castillo Molina" userId="3321f39d-c43d-4dc1-aab8-e37c264880eb" providerId="ADAL" clId="{72F83754-0E11-4913-8B9B-8CD55EC2A9C4}" dt="2025-08-12T17:14:27.471" v="95" actId="20577"/>
      <pc:docMkLst>
        <pc:docMk/>
      </pc:docMkLst>
      <pc:sldChg chg="modSp mod">
        <pc:chgData name="Juan Carlos Castillo Molina" userId="3321f39d-c43d-4dc1-aab8-e37c264880eb" providerId="ADAL" clId="{72F83754-0E11-4913-8B9B-8CD55EC2A9C4}" dt="2025-08-12T16:45:17.538" v="2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72F83754-0E11-4913-8B9B-8CD55EC2A9C4}" dt="2025-08-12T16:45:17.538" v="2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6:50:22.070" v="10" actId="20577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72F83754-0E11-4913-8B9B-8CD55EC2A9C4}" dt="2025-08-12T16:50:22.070" v="10" actId="20577"/>
          <ac:spMkLst>
            <pc:docMk/>
            <pc:sldMk cId="2013504756" sldId="2391"/>
            <ac:spMk id="10" creationId="{9E7255E1-6B42-980D-5C05-1EBB56E41197}"/>
          </ac:spMkLst>
        </pc:spChg>
        <pc:graphicFrameChg chg="del">
          <ac:chgData name="Juan Carlos Castillo Molina" userId="3321f39d-c43d-4dc1-aab8-e37c264880eb" providerId="ADAL" clId="{72F83754-0E11-4913-8B9B-8CD55EC2A9C4}" dt="2025-08-12T16:45:20.757" v="3" actId="478"/>
          <ac:graphicFrameMkLst>
            <pc:docMk/>
            <pc:sldMk cId="2013504756" sldId="2391"/>
            <ac:graphicFrameMk id="2" creationId="{4FBA2D50-4A37-323E-F411-A054436C03FC}"/>
          </ac:graphicFrameMkLst>
        </pc:graphicFrameChg>
        <pc:graphicFrameChg chg="add mod modGraphic">
          <ac:chgData name="Juan Carlos Castillo Molina" userId="3321f39d-c43d-4dc1-aab8-e37c264880eb" providerId="ADAL" clId="{72F83754-0E11-4913-8B9B-8CD55EC2A9C4}" dt="2025-08-12T16:50:19.512" v="7" actId="14100"/>
          <ac:graphicFrameMkLst>
            <pc:docMk/>
            <pc:sldMk cId="2013504756" sldId="2391"/>
            <ac:graphicFrameMk id="3" creationId="{7252415D-DD13-8F9B-1A97-84363EC93620}"/>
          </ac:graphicFrameMkLst>
        </pc:graphicFrameChg>
      </pc:sldChg>
      <pc:sldChg chg="addSp delSp modSp mod">
        <pc:chgData name="Juan Carlos Castillo Molina" userId="3321f39d-c43d-4dc1-aab8-e37c264880eb" providerId="ADAL" clId="{72F83754-0E11-4913-8B9B-8CD55EC2A9C4}" dt="2025-08-12T17:04:27.596" v="50" actId="1076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72F83754-0E11-4913-8B9B-8CD55EC2A9C4}" dt="2025-08-12T16:58:37.869" v="33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72F83754-0E11-4913-8B9B-8CD55EC2A9C4}" dt="2025-08-12T16:51:53.099" v="16" actId="20577"/>
          <ac:spMkLst>
            <pc:docMk/>
            <pc:sldMk cId="2143556177" sldId="2392"/>
            <ac:spMk id="5" creationId="{DE9503A1-320C-03A1-B975-8A5D10F59424}"/>
          </ac:spMkLst>
        </pc:spChg>
        <pc:spChg chg="add mod">
          <ac:chgData name="Juan Carlos Castillo Molina" userId="3321f39d-c43d-4dc1-aab8-e37c264880eb" providerId="ADAL" clId="{72F83754-0E11-4913-8B9B-8CD55EC2A9C4}" dt="2025-08-12T17:04:27.596" v="50" actId="1076"/>
          <ac:spMkLst>
            <pc:docMk/>
            <pc:sldMk cId="2143556177" sldId="2392"/>
            <ac:spMk id="13" creationId="{48BBE1D3-7F51-D116-9DBF-1390BA44E196}"/>
          </ac:spMkLst>
        </pc:spChg>
        <pc:graphicFrameChg chg="add mod modGraphic">
          <ac:chgData name="Juan Carlos Castillo Molina" userId="3321f39d-c43d-4dc1-aab8-e37c264880eb" providerId="ADAL" clId="{72F83754-0E11-4913-8B9B-8CD55EC2A9C4}" dt="2025-08-12T16:57:47.499" v="20" actId="14100"/>
          <ac:graphicFrameMkLst>
            <pc:docMk/>
            <pc:sldMk cId="2143556177" sldId="2392"/>
            <ac:graphicFrameMk id="6" creationId="{7473AB15-1E61-A868-A935-2097847326C1}"/>
          </ac:graphicFrameMkLst>
        </pc:graphicFrameChg>
        <pc:graphicFrameChg chg="add del mod modGraphic">
          <ac:chgData name="Juan Carlos Castillo Molina" userId="3321f39d-c43d-4dc1-aab8-e37c264880eb" providerId="ADAL" clId="{72F83754-0E11-4913-8B9B-8CD55EC2A9C4}" dt="2025-08-12T16:58:12.823" v="24" actId="478"/>
          <ac:graphicFrameMkLst>
            <pc:docMk/>
            <pc:sldMk cId="2143556177" sldId="2392"/>
            <ac:graphicFrameMk id="7" creationId="{25885B44-4475-B9C5-709E-2DC044721643}"/>
          </ac:graphicFrameMkLst>
        </pc:graphicFrameChg>
        <pc:graphicFrameChg chg="del">
          <ac:chgData name="Juan Carlos Castillo Molina" userId="3321f39d-c43d-4dc1-aab8-e37c264880eb" providerId="ADAL" clId="{72F83754-0E11-4913-8B9B-8CD55EC2A9C4}" dt="2025-08-12T16:51:16.924" v="11" actId="478"/>
          <ac:graphicFrameMkLst>
            <pc:docMk/>
            <pc:sldMk cId="2143556177" sldId="2392"/>
            <ac:graphicFrameMk id="9" creationId="{CE48BDAC-2D17-E2A6-2BD2-318D94CAF447}"/>
          </ac:graphicFrameMkLst>
        </pc:graphicFrameChg>
        <pc:graphicFrameChg chg="del">
          <ac:chgData name="Juan Carlos Castillo Molina" userId="3321f39d-c43d-4dc1-aab8-e37c264880eb" providerId="ADAL" clId="{72F83754-0E11-4913-8B9B-8CD55EC2A9C4}" dt="2025-08-12T16:51:47.839" v="12" actId="478"/>
          <ac:graphicFrameMkLst>
            <pc:docMk/>
            <pc:sldMk cId="2143556177" sldId="2392"/>
            <ac:graphicFrameMk id="10" creationId="{AE7DF61B-D6DA-180D-8816-D85DE3003573}"/>
          </ac:graphicFrameMkLst>
        </pc:graphicFrameChg>
        <pc:graphicFrameChg chg="add mod modGraphic">
          <ac:chgData name="Juan Carlos Castillo Molina" userId="3321f39d-c43d-4dc1-aab8-e37c264880eb" providerId="ADAL" clId="{72F83754-0E11-4913-8B9B-8CD55EC2A9C4}" dt="2025-08-12T16:58:33.489" v="30" actId="14100"/>
          <ac:graphicFrameMkLst>
            <pc:docMk/>
            <pc:sldMk cId="2143556177" sldId="2392"/>
            <ac:graphicFrameMk id="12" creationId="{6EDFA719-0F91-58D0-6F05-44B27232CA1D}"/>
          </ac:graphicFrameMkLst>
        </pc:graphicFrameChg>
      </pc:sldChg>
      <pc:sldChg chg="addSp delSp modSp mod">
        <pc:chgData name="Juan Carlos Castillo Molina" userId="3321f39d-c43d-4dc1-aab8-e37c264880eb" providerId="ADAL" clId="{72F83754-0E11-4913-8B9B-8CD55EC2A9C4}" dt="2025-08-12T17:13:02.339" v="85" actId="20577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72F83754-0E11-4913-8B9B-8CD55EC2A9C4}" dt="2025-08-12T17:13:02.339" v="85" actId="20577"/>
          <ac:spMkLst>
            <pc:docMk/>
            <pc:sldMk cId="3557588461" sldId="2393"/>
            <ac:spMk id="4" creationId="{211C1661-058F-6394-4888-11697BCB6850}"/>
          </ac:spMkLst>
        </pc:spChg>
        <pc:graphicFrameChg chg="add mod modGraphic">
          <ac:chgData name="Juan Carlos Castillo Molina" userId="3321f39d-c43d-4dc1-aab8-e37c264880eb" providerId="ADAL" clId="{72F83754-0E11-4913-8B9B-8CD55EC2A9C4}" dt="2025-08-12T17:12:59.064" v="81" actId="1076"/>
          <ac:graphicFrameMkLst>
            <pc:docMk/>
            <pc:sldMk cId="3557588461" sldId="2393"/>
            <ac:graphicFrameMk id="5" creationId="{C48C5883-C0CB-EB89-A656-BF5698D88120}"/>
          </ac:graphicFrameMkLst>
        </pc:graphicFrameChg>
        <pc:graphicFrameChg chg="del">
          <ac:chgData name="Juan Carlos Castillo Molina" userId="3321f39d-c43d-4dc1-aab8-e37c264880eb" providerId="ADAL" clId="{72F83754-0E11-4913-8B9B-8CD55EC2A9C4}" dt="2025-08-12T17:10:15.939" v="74" actId="478"/>
          <ac:graphicFrameMkLst>
            <pc:docMk/>
            <pc:sldMk cId="3557588461" sldId="2393"/>
            <ac:graphicFrameMk id="13" creationId="{5D14E2F6-C5B8-D8E4-F022-3FE67F76EE2B}"/>
          </ac:graphicFrameMkLst>
        </pc:graphicFrameChg>
        <pc:picChg chg="mod">
          <ac:chgData name="Juan Carlos Castillo Molina" userId="3321f39d-c43d-4dc1-aab8-e37c264880eb" providerId="ADAL" clId="{72F83754-0E11-4913-8B9B-8CD55EC2A9C4}" dt="2025-08-12T17:12:59.884" v="82" actId="1076"/>
          <ac:picMkLst>
            <pc:docMk/>
            <pc:sldMk cId="3557588461" sldId="2393"/>
            <ac:picMk id="11" creationId="{AF710B06-C4F2-941B-A762-A362A4DCB24D}"/>
          </ac:picMkLst>
        </pc:picChg>
      </pc:sldChg>
      <pc:sldChg chg="addSp delSp modSp mod">
        <pc:chgData name="Juan Carlos Castillo Molina" userId="3321f39d-c43d-4dc1-aab8-e37c264880eb" providerId="ADAL" clId="{72F83754-0E11-4913-8B9B-8CD55EC2A9C4}" dt="2025-08-12T17:09:08.028" v="63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72F83754-0E11-4913-8B9B-8CD55EC2A9C4}" dt="2025-08-12T17:09:08.028" v="63" actId="20577"/>
          <ac:spMkLst>
            <pc:docMk/>
            <pc:sldMk cId="1333236092" sldId="2394"/>
            <ac:spMk id="4" creationId="{EB64F95F-9BFD-A573-5ADC-862563D740B7}"/>
          </ac:spMkLst>
        </pc:spChg>
        <pc:graphicFrameChg chg="add mod modGraphic">
          <ac:chgData name="Juan Carlos Castillo Molina" userId="3321f39d-c43d-4dc1-aab8-e37c264880eb" providerId="ADAL" clId="{72F83754-0E11-4913-8B9B-8CD55EC2A9C4}" dt="2025-08-12T17:08:38.173" v="54" actId="14100"/>
          <ac:graphicFrameMkLst>
            <pc:docMk/>
            <pc:sldMk cId="1333236092" sldId="2394"/>
            <ac:graphicFrameMk id="5" creationId="{CAFD4805-6C89-F2D2-1CD8-0B116F6EB77A}"/>
          </ac:graphicFrameMkLst>
        </pc:graphicFrameChg>
        <pc:graphicFrameChg chg="add mod">
          <ac:chgData name="Juan Carlos Castillo Molina" userId="3321f39d-c43d-4dc1-aab8-e37c264880eb" providerId="ADAL" clId="{72F83754-0E11-4913-8B9B-8CD55EC2A9C4}" dt="2025-08-12T17:09:01.617" v="60" actId="14100"/>
          <ac:graphicFrameMkLst>
            <pc:docMk/>
            <pc:sldMk cId="1333236092" sldId="2394"/>
            <ac:graphicFrameMk id="6" creationId="{7C91938B-C033-45A8-B772-192C7F469E4B}"/>
          </ac:graphicFrameMkLst>
        </pc:graphicFrameChg>
        <pc:graphicFrameChg chg="del">
          <ac:chgData name="Juan Carlos Castillo Molina" userId="3321f39d-c43d-4dc1-aab8-e37c264880eb" providerId="ADAL" clId="{72F83754-0E11-4913-8B9B-8CD55EC2A9C4}" dt="2025-08-12T17:08:29.310" v="51" actId="478"/>
          <ac:graphicFrameMkLst>
            <pc:docMk/>
            <pc:sldMk cId="1333236092" sldId="2394"/>
            <ac:graphicFrameMk id="7" creationId="{01D11914-0D0A-AF69-8A71-BED3FAB3435E}"/>
          </ac:graphicFrameMkLst>
        </pc:graphicFrameChg>
        <pc:graphicFrameChg chg="del">
          <ac:chgData name="Juan Carlos Castillo Molina" userId="3321f39d-c43d-4dc1-aab8-e37c264880eb" providerId="ADAL" clId="{72F83754-0E11-4913-8B9B-8CD55EC2A9C4}" dt="2025-08-12T17:08:39.545" v="55" actId="478"/>
          <ac:graphicFrameMkLst>
            <pc:docMk/>
            <pc:sldMk cId="1333236092" sldId="2394"/>
            <ac:graphicFrameMk id="8" creationId="{7C91938B-C033-45A8-B772-192C7F469E4B}"/>
          </ac:graphicFrameMkLst>
        </pc:graphicFrameChg>
      </pc:sldChg>
      <pc:sldChg chg="addSp delSp modSp mod">
        <pc:chgData name="Juan Carlos Castillo Molina" userId="3321f39d-c43d-4dc1-aab8-e37c264880eb" providerId="ADAL" clId="{72F83754-0E11-4913-8B9B-8CD55EC2A9C4}" dt="2025-08-12T17:10:10.634" v="73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72F83754-0E11-4913-8B9B-8CD55EC2A9C4}" dt="2025-08-12T17:10:10.634" v="73" actId="20577"/>
          <ac:spMkLst>
            <pc:docMk/>
            <pc:sldMk cId="371597856" sldId="2395"/>
            <ac:spMk id="4" creationId="{7B580CF2-C169-E5E8-677A-BEB67269D811}"/>
          </ac:spMkLst>
        </pc:spChg>
        <pc:graphicFrameChg chg="del modGraphic">
          <ac:chgData name="Juan Carlos Castillo Molina" userId="3321f39d-c43d-4dc1-aab8-e37c264880eb" providerId="ADAL" clId="{72F83754-0E11-4913-8B9B-8CD55EC2A9C4}" dt="2025-08-12T17:09:16.435" v="65" actId="478"/>
          <ac:graphicFrameMkLst>
            <pc:docMk/>
            <pc:sldMk cId="371597856" sldId="2395"/>
            <ac:graphicFrameMk id="5" creationId="{C7514BC4-91AC-E300-0BDA-D81CD2D3F20A}"/>
          </ac:graphicFrameMkLst>
        </pc:graphicFrameChg>
        <pc:graphicFrameChg chg="add mod modGraphic">
          <ac:chgData name="Juan Carlos Castillo Molina" userId="3321f39d-c43d-4dc1-aab8-e37c264880eb" providerId="ADAL" clId="{72F83754-0E11-4913-8B9B-8CD55EC2A9C4}" dt="2025-08-12T17:10:06.858" v="70" actId="1076"/>
          <ac:graphicFrameMkLst>
            <pc:docMk/>
            <pc:sldMk cId="371597856" sldId="2395"/>
            <ac:graphicFrameMk id="6" creationId="{F3C55009-724C-986F-4048-F53A84288AD6}"/>
          </ac:graphicFrameMkLst>
        </pc:graphicFrameChg>
      </pc:sldChg>
      <pc:sldChg chg="addSp delSp modSp mod">
        <pc:chgData name="Juan Carlos Castillo Molina" userId="3321f39d-c43d-4dc1-aab8-e37c264880eb" providerId="ADAL" clId="{72F83754-0E11-4913-8B9B-8CD55EC2A9C4}" dt="2025-08-12T17:14:27.471" v="95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72F83754-0E11-4913-8B9B-8CD55EC2A9C4}" dt="2025-08-12T17:14:27.471" v="95" actId="20577"/>
          <ac:spMkLst>
            <pc:docMk/>
            <pc:sldMk cId="208528483" sldId="2399"/>
            <ac:spMk id="4" creationId="{40247301-45D5-C4F6-D04D-710A275720CE}"/>
          </ac:spMkLst>
        </pc:spChg>
        <pc:graphicFrameChg chg="add mod modGraphic">
          <ac:chgData name="Juan Carlos Castillo Molina" userId="3321f39d-c43d-4dc1-aab8-e37c264880eb" providerId="ADAL" clId="{72F83754-0E11-4913-8B9B-8CD55EC2A9C4}" dt="2025-08-12T17:14:24.377" v="92" actId="1076"/>
          <ac:graphicFrameMkLst>
            <pc:docMk/>
            <pc:sldMk cId="208528483" sldId="2399"/>
            <ac:graphicFrameMk id="5" creationId="{45166B59-4B48-3C50-5C21-319878B99804}"/>
          </ac:graphicFrameMkLst>
        </pc:graphicFrameChg>
        <pc:graphicFrameChg chg="del">
          <ac:chgData name="Juan Carlos Castillo Molina" userId="3321f39d-c43d-4dc1-aab8-e37c264880eb" providerId="ADAL" clId="{72F83754-0E11-4913-8B9B-8CD55EC2A9C4}" dt="2025-08-12T17:10:19.226" v="75" actId="478"/>
          <ac:graphicFrameMkLst>
            <pc:docMk/>
            <pc:sldMk cId="208528483" sldId="2399"/>
            <ac:graphicFrameMk id="6" creationId="{52D76052-008E-CC33-E92D-B11C6E8B81C7}"/>
          </ac:graphicFrameMkLst>
        </pc:graphicFrameChg>
      </pc:sldChg>
      <pc:sldChg chg="addSp delSp modSp mod">
        <pc:chgData name="Juan Carlos Castillo Molina" userId="3321f39d-c43d-4dc1-aab8-e37c264880eb" providerId="ADAL" clId="{72F83754-0E11-4913-8B9B-8CD55EC2A9C4}" dt="2025-08-12T17:03:46.953" v="42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72F83754-0E11-4913-8B9B-8CD55EC2A9C4}" dt="2025-08-12T17:03:46.953" v="42" actId="20577"/>
          <ac:spMkLst>
            <pc:docMk/>
            <pc:sldMk cId="3792064127" sldId="2400"/>
            <ac:spMk id="3" creationId="{844E946B-731D-2944-BB91-C2E6ABE84B93}"/>
          </ac:spMkLst>
        </pc:spChg>
        <pc:graphicFrameChg chg="add mod modGraphic">
          <ac:chgData name="Juan Carlos Castillo Molina" userId="3321f39d-c43d-4dc1-aab8-e37c264880eb" providerId="ADAL" clId="{72F83754-0E11-4913-8B9B-8CD55EC2A9C4}" dt="2025-08-12T17:03:44.392" v="39" actId="14100"/>
          <ac:graphicFrameMkLst>
            <pc:docMk/>
            <pc:sldMk cId="3792064127" sldId="2400"/>
            <ac:graphicFrameMk id="4" creationId="{F14B6F02-2E9B-616C-6598-7BAF730DBC6D}"/>
          </ac:graphicFrameMkLst>
        </pc:graphicFrameChg>
        <pc:graphicFrameChg chg="del">
          <ac:chgData name="Juan Carlos Castillo Molina" userId="3321f39d-c43d-4dc1-aab8-e37c264880eb" providerId="ADAL" clId="{72F83754-0E11-4913-8B9B-8CD55EC2A9C4}" dt="2025-08-12T17:03:29.945" v="34" actId="478"/>
          <ac:graphicFrameMkLst>
            <pc:docMk/>
            <pc:sldMk cId="3792064127" sldId="2400"/>
            <ac:graphicFrameMk id="5" creationId="{A1DCC61A-BEF8-63D0-3DAA-3EA71677711A}"/>
          </ac:graphicFrameMkLst>
        </pc:graphicFrameChg>
      </pc:sldChg>
    </pc:docChg>
  </pc:docChgLst>
  <pc:docChgLst>
    <pc:chgData name="Juan Carlos Castillo Molina" userId="3321f39d-c43d-4dc1-aab8-e37c264880eb" providerId="ADAL" clId="{9162F880-95C6-4917-B456-ABA4204A6A36}"/>
    <pc:docChg chg="undo redo custSel modSld">
      <pc:chgData name="Juan Carlos Castillo Molina" userId="3321f39d-c43d-4dc1-aab8-e37c264880eb" providerId="ADAL" clId="{9162F880-95C6-4917-B456-ABA4204A6A36}" dt="2025-07-29T19:33:54.042" v="148" actId="1076"/>
      <pc:docMkLst>
        <pc:docMk/>
      </pc:docMkLst>
      <pc:sldChg chg="modSp mod">
        <pc:chgData name="Juan Carlos Castillo Molina" userId="3321f39d-c43d-4dc1-aab8-e37c264880eb" providerId="ADAL" clId="{9162F880-95C6-4917-B456-ABA4204A6A36}" dt="2025-07-29T17:48:27.628" v="3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9162F880-95C6-4917-B456-ABA4204A6A36}" dt="2025-07-29T17:48:27.628" v="3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9:33:54.042" v="148" actId="1076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9162F880-95C6-4917-B456-ABA4204A6A36}" dt="2025-07-29T18:57:34.218" v="128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9162F880-95C6-4917-B456-ABA4204A6A36}" dt="2025-07-29T17:48:36.344" v="5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9:04:41.933" v="135" actId="1076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9162F880-95C6-4917-B456-ABA4204A6A36}" dt="2025-07-29T18:12:35.567" v="2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9162F880-95C6-4917-B456-ABA4204A6A36}" dt="2025-07-29T17:54:21.177" v="20" actId="20577"/>
          <ac:spMkLst>
            <pc:docMk/>
            <pc:sldMk cId="2143556177" sldId="2392"/>
            <ac:spMk id="5" creationId="{DE9503A1-320C-03A1-B975-8A5D10F59424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23:23.325" v="50" actId="1076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9162F880-95C6-4917-B456-ABA4204A6A36}" dt="2025-07-29T18:23:22.165" v="49" actId="20577"/>
          <ac:spMkLst>
            <pc:docMk/>
            <pc:sldMk cId="3557588461" sldId="2393"/>
            <ac:spMk id="4" creationId="{211C1661-058F-6394-4888-11697BCB6850}"/>
          </ac:spMkLst>
        </pc:spChg>
        <pc:picChg chg="mod">
          <ac:chgData name="Juan Carlos Castillo Molina" userId="3321f39d-c43d-4dc1-aab8-e37c264880eb" providerId="ADAL" clId="{9162F880-95C6-4917-B456-ABA4204A6A36}" dt="2025-07-29T18:23:23.325" v="50" actId="1076"/>
          <ac:picMkLst>
            <pc:docMk/>
            <pc:sldMk cId="3557588461" sldId="2393"/>
            <ac:picMk id="11" creationId="{AF710B06-C4F2-941B-A762-A362A4DCB24D}"/>
          </ac:picMkLst>
        </pc:picChg>
      </pc:sldChg>
      <pc:sldChg chg="addSp delSp modSp mod">
        <pc:chgData name="Juan Carlos Castillo Molina" userId="3321f39d-c43d-4dc1-aab8-e37c264880eb" providerId="ADAL" clId="{9162F880-95C6-4917-B456-ABA4204A6A36}" dt="2025-07-29T18:35:01.361" v="74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9162F880-95C6-4917-B456-ABA4204A6A36}" dt="2025-07-29T18:35:01.361" v="74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36:22.497" v="88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9162F880-95C6-4917-B456-ABA4204A6A36}" dt="2025-07-29T18:36:22.497" v="88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28:30.574" v="60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9162F880-95C6-4917-B456-ABA4204A6A36}" dt="2025-07-29T18:28:30.574" v="60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14:49.156" v="38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9162F880-95C6-4917-B456-ABA4204A6A36}" dt="2025-07-29T18:14:49.156" v="38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Alcides Quirós Madrigal" userId="563ef6b0-44ac-4dc2-bb80-7730568c1899" providerId="ADAL" clId="{CBBBC2B4-70DC-485B-9738-266815A0EC09}"/>
    <pc:docChg chg="undo custSel addSld delSld modSld sldOrd delMainMaster">
      <pc:chgData name="Alcides Quirós Madrigal" userId="563ef6b0-44ac-4dc2-bb80-7730568c1899" providerId="ADAL" clId="{CBBBC2B4-70DC-485B-9738-266815A0EC09}" dt="2025-07-08T18:47:56.464" v="126" actId="403"/>
      <pc:docMkLst>
        <pc:docMk/>
      </pc:docMkLst>
      <pc:sldChg chg="addSp delSp modSp mod">
        <pc:chgData name="Alcides Quirós Madrigal" userId="563ef6b0-44ac-4dc2-bb80-7730568c1899" providerId="ADAL" clId="{CBBBC2B4-70DC-485B-9738-266815A0EC09}" dt="2025-07-08T18:37:06.471" v="39" actId="14100"/>
        <pc:sldMkLst>
          <pc:docMk/>
          <pc:sldMk cId="2794951255" sldId="1750"/>
        </pc:sldMkLst>
      </pc:sldChg>
      <pc:sldChg chg="del">
        <pc:chgData name="Alcides Quirós Madrigal" userId="563ef6b0-44ac-4dc2-bb80-7730568c1899" providerId="ADAL" clId="{CBBBC2B4-70DC-485B-9738-266815A0EC09}" dt="2025-07-08T18:39:58.010" v="74" actId="47"/>
        <pc:sldMkLst>
          <pc:docMk/>
          <pc:sldMk cId="297164748" sldId="1758"/>
        </pc:sldMkLst>
      </pc:sldChg>
      <pc:sldChg chg="del">
        <pc:chgData name="Alcides Quirós Madrigal" userId="563ef6b0-44ac-4dc2-bb80-7730568c1899" providerId="ADAL" clId="{CBBBC2B4-70DC-485B-9738-266815A0EC09}" dt="2025-07-08T18:40:17.476" v="77" actId="47"/>
        <pc:sldMkLst>
          <pc:docMk/>
          <pc:sldMk cId="3914107699" sldId="1761"/>
        </pc:sldMkLst>
      </pc:sldChg>
      <pc:sldChg chg="del">
        <pc:chgData name="Alcides Quirós Madrigal" userId="563ef6b0-44ac-4dc2-bb80-7730568c1899" providerId="ADAL" clId="{CBBBC2B4-70DC-485B-9738-266815A0EC09}" dt="2025-07-08T18:38:25.466" v="63" actId="47"/>
        <pc:sldMkLst>
          <pc:docMk/>
          <pc:sldMk cId="318005346" sldId="2311"/>
        </pc:sldMkLst>
      </pc:sldChg>
      <pc:sldChg chg="add del">
        <pc:chgData name="Alcides Quirós Madrigal" userId="563ef6b0-44ac-4dc2-bb80-7730568c1899" providerId="ADAL" clId="{CBBBC2B4-70DC-485B-9738-266815A0EC09}" dt="2025-07-08T18:45:08.600" v="90" actId="47"/>
        <pc:sldMkLst>
          <pc:docMk/>
          <pc:sldMk cId="104138512" sldId="2312"/>
        </pc:sldMkLst>
      </pc:sldChg>
      <pc:sldChg chg="del">
        <pc:chgData name="Alcides Quirós Madrigal" userId="563ef6b0-44ac-4dc2-bb80-7730568c1899" providerId="ADAL" clId="{CBBBC2B4-70DC-485B-9738-266815A0EC09}" dt="2025-07-08T18:39:18.842" v="68" actId="47"/>
        <pc:sldMkLst>
          <pc:docMk/>
          <pc:sldMk cId="2372173353" sldId="2313"/>
        </pc:sldMkLst>
      </pc:sldChg>
      <pc:sldChg chg="del">
        <pc:chgData name="Alcides Quirós Madrigal" userId="563ef6b0-44ac-4dc2-bb80-7730568c1899" providerId="ADAL" clId="{CBBBC2B4-70DC-485B-9738-266815A0EC09}" dt="2025-07-08T18:39:41.050" v="72" actId="47"/>
        <pc:sldMkLst>
          <pc:docMk/>
          <pc:sldMk cId="713914744" sldId="2314"/>
        </pc:sldMkLst>
      </pc:sldChg>
      <pc:sldChg chg="del ord">
        <pc:chgData name="Alcides Quirós Madrigal" userId="563ef6b0-44ac-4dc2-bb80-7730568c1899" providerId="ADAL" clId="{CBBBC2B4-70DC-485B-9738-266815A0EC09}" dt="2025-07-08T18:41:15.160" v="82" actId="47"/>
        <pc:sldMkLst>
          <pc:docMk/>
          <pc:sldMk cId="2597476666" sldId="2315"/>
        </pc:sldMkLst>
      </pc:sldChg>
      <pc:sldChg chg="modSp del mod">
        <pc:chgData name="Alcides Quirós Madrigal" userId="563ef6b0-44ac-4dc2-bb80-7730568c1899" providerId="ADAL" clId="{CBBBC2B4-70DC-485B-9738-266815A0EC09}" dt="2025-07-08T18:41:35.476" v="84" actId="47"/>
        <pc:sldMkLst>
          <pc:docMk/>
          <pc:sldMk cId="2096365683" sldId="2316"/>
        </pc:sldMkLst>
      </pc:sldChg>
      <pc:sldChg chg="addSp delSp modSp add mod">
        <pc:chgData name="Alcides Quirós Madrigal" userId="563ef6b0-44ac-4dc2-bb80-7730568c1899" providerId="ADAL" clId="{CBBBC2B4-70DC-485B-9738-266815A0EC09}" dt="2025-07-08T18:38:17.689" v="62" actId="478"/>
        <pc:sldMkLst>
          <pc:docMk/>
          <pc:sldMk cId="2013504756" sldId="2391"/>
        </pc:sldMkLst>
      </pc:sldChg>
      <pc:sldChg chg="addSp modSp add ord">
        <pc:chgData name="Alcides Quirós Madrigal" userId="563ef6b0-44ac-4dc2-bb80-7730568c1899" providerId="ADAL" clId="{CBBBC2B4-70DC-485B-9738-266815A0EC09}" dt="2025-07-08T18:45:00.983" v="89"/>
        <pc:sldMkLst>
          <pc:docMk/>
          <pc:sldMk cId="2143556177" sldId="2392"/>
        </pc:sldMkLst>
      </pc:sldChg>
      <pc:sldChg chg="addSp modSp add">
        <pc:chgData name="Alcides Quirós Madrigal" userId="563ef6b0-44ac-4dc2-bb80-7730568c1899" providerId="ADAL" clId="{CBBBC2B4-70DC-485B-9738-266815A0EC09}" dt="2025-07-08T18:39:15.430" v="67"/>
        <pc:sldMkLst>
          <pc:docMk/>
          <pc:sldMk cId="3557588461" sldId="2393"/>
        </pc:sldMkLst>
      </pc:sldChg>
      <pc:sldChg chg="addSp modSp add">
        <pc:chgData name="Alcides Quirós Madrigal" userId="563ef6b0-44ac-4dc2-bb80-7730568c1899" providerId="ADAL" clId="{CBBBC2B4-70DC-485B-9738-266815A0EC09}" dt="2025-07-08T18:39:32.153" v="70"/>
        <pc:sldMkLst>
          <pc:docMk/>
          <pc:sldMk cId="1333236092" sldId="2394"/>
        </pc:sldMkLst>
      </pc:sldChg>
      <pc:sldChg chg="addSp modSp add">
        <pc:chgData name="Alcides Quirós Madrigal" userId="563ef6b0-44ac-4dc2-bb80-7730568c1899" providerId="ADAL" clId="{CBBBC2B4-70DC-485B-9738-266815A0EC09}" dt="2025-07-08T18:39:52.481" v="73"/>
        <pc:sldMkLst>
          <pc:docMk/>
          <pc:sldMk cId="371597856" sldId="2395"/>
        </pc:sldMkLst>
      </pc:sldChg>
      <pc:sldChg chg="addSp modSp add">
        <pc:chgData name="Alcides Quirós Madrigal" userId="563ef6b0-44ac-4dc2-bb80-7730568c1899" providerId="ADAL" clId="{CBBBC2B4-70DC-485B-9738-266815A0EC09}" dt="2025-07-08T18:40:14.079" v="76"/>
        <pc:sldMkLst>
          <pc:docMk/>
          <pc:sldMk cId="1126287371" sldId="2396"/>
        </pc:sldMkLst>
      </pc:sldChg>
      <pc:sldChg chg="addSp modSp add mod">
        <pc:chgData name="Alcides Quirós Madrigal" userId="563ef6b0-44ac-4dc2-bb80-7730568c1899" providerId="ADAL" clId="{CBBBC2B4-70DC-485B-9738-266815A0EC09}" dt="2025-07-08T18:47:56.464" v="126" actId="403"/>
        <pc:sldMkLst>
          <pc:docMk/>
          <pc:sldMk cId="3423842240" sldId="2397"/>
        </pc:sldMkLst>
      </pc:sldChg>
      <pc:sldChg chg="addSp modSp add">
        <pc:chgData name="Alcides Quirós Madrigal" userId="563ef6b0-44ac-4dc2-bb80-7730568c1899" providerId="ADAL" clId="{CBBBC2B4-70DC-485B-9738-266815A0EC09}" dt="2025-07-08T18:42:11.490" v="86" actId="207"/>
        <pc:sldMkLst>
          <pc:docMk/>
          <pc:sldMk cId="1937110306" sldId="2398"/>
        </pc:sldMkLst>
      </pc:sldChg>
      <pc:sldMasterChg chg="del delSldLayout">
        <pc:chgData name="Alcides Quirós Madrigal" userId="563ef6b0-44ac-4dc2-bb80-7730568c1899" providerId="ADAL" clId="{CBBBC2B4-70DC-485B-9738-266815A0EC09}" dt="2025-07-08T18:41:35.476" v="84" actId="47"/>
        <pc:sldMasterMkLst>
          <pc:docMk/>
          <pc:sldMasterMk cId="669592526" sldId="2147483660"/>
        </pc:sldMasterMkLst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92510998" sldId="2147483661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30318759" sldId="2147483662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3218534691" sldId="2147483663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66045646" sldId="2147483664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502911646" sldId="2147483665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77405494" sldId="2147483666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299375973" sldId="2147483667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602755074" sldId="2147483668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1834364486" sldId="2147483669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57174125" sldId="2147483670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777386139" sldId="2147483671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'Diap 6'!$N$185</c:f>
              <c:strCache>
                <c:ptCount val="1"/>
                <c:pt idx="0">
                  <c:v>Precio Promedio Exportacion USD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AE2-45EE-BF16-EB5C5AE371F6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AE2-45EE-BF16-EB5C5AE371F6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AAE2-45EE-BF16-EB5C5AE371F6}"/>
              </c:ext>
            </c:extLst>
          </c:dPt>
          <c:dLbls>
            <c:dLbl>
              <c:idx val="0"/>
              <c:layout>
                <c:manualLayout>
                  <c:x val="-2.0492588145942216E-2"/>
                  <c:y val="-2.74961291138040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AE2-45EE-BF16-EB5C5AE371F6}"/>
                </c:ext>
              </c:extLst>
            </c:dLbl>
            <c:dLbl>
              <c:idx val="1"/>
              <c:layout>
                <c:manualLayout>
                  <c:x val="-7.8306654893690354E-3"/>
                  <c:y val="1.85644542050463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AE2-45EE-BF16-EB5C5AE371F6}"/>
                </c:ext>
              </c:extLst>
            </c:dLbl>
            <c:dLbl>
              <c:idx val="2"/>
              <c:layout>
                <c:manualLayout>
                  <c:x val="2.0590847261088736E-2"/>
                  <c:y val="-5.0163525192359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AE2-45EE-BF16-EB5C5AE371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6'!$P$185:$R$185</c:f>
              <c:numCache>
                <c:formatCode>_(* #,##0.00_);_(* \(#,##0.00\);_(* "-"??_);_(@_)</c:formatCode>
                <c:ptCount val="3"/>
                <c:pt idx="0">
                  <c:v>247.62</c:v>
                </c:pt>
                <c:pt idx="1">
                  <c:v>226.49</c:v>
                </c:pt>
                <c:pt idx="2">
                  <c:v>302.67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AE2-45EE-BF16-EB5C5AE371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0128896"/>
        <c:axId val="1015779808"/>
      </c:barChart>
      <c:lineChart>
        <c:grouping val="standard"/>
        <c:varyColors val="0"/>
        <c:ser>
          <c:idx val="1"/>
          <c:order val="1"/>
          <c:tx>
            <c:strRef>
              <c:f>'Diap 6'!$N$186</c:f>
              <c:strCache>
                <c:ptCount val="1"/>
                <c:pt idx="0">
                  <c:v>Precio Promedio CN 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6'!$P$186:$R$186</c:f>
              <c:numCache>
                <c:formatCode>_(* #,##0.00_);_(* \(#,##0.00\);_(* "-"??_);_(@_)</c:formatCode>
                <c:ptCount val="3"/>
                <c:pt idx="0">
                  <c:v>2324.33</c:v>
                </c:pt>
                <c:pt idx="1">
                  <c:v>1946.9</c:v>
                </c:pt>
                <c:pt idx="2">
                  <c:v>3105.22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AAE2-45EE-BF16-EB5C5AE371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8251136"/>
        <c:axId val="1454926112"/>
      </c:lineChart>
      <c:catAx>
        <c:axId val="177825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926112"/>
        <c:crosses val="autoZero"/>
        <c:auto val="1"/>
        <c:lblAlgn val="ctr"/>
        <c:lblOffset val="100"/>
        <c:noMultiLvlLbl val="0"/>
      </c:catAx>
      <c:valAx>
        <c:axId val="1454926112"/>
        <c:scaling>
          <c:orientation val="minMax"/>
        </c:scaling>
        <c:delete val="0"/>
        <c:axPos val="l"/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8251136"/>
        <c:crosses val="autoZero"/>
        <c:crossBetween val="between"/>
      </c:valAx>
      <c:valAx>
        <c:axId val="1015779808"/>
        <c:scaling>
          <c:orientation val="minMax"/>
        </c:scaling>
        <c:delete val="0"/>
        <c:axPos val="r"/>
        <c:numFmt formatCode="_(* #,##0.00_);_(* \(#,##0.0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0128896"/>
        <c:crosses val="max"/>
        <c:crossBetween val="between"/>
      </c:valAx>
      <c:catAx>
        <c:axId val="1340128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57798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674458729137146"/>
          <c:y val="0.82001018188034058"/>
          <c:w val="0.34320514761922272"/>
          <c:h val="0.163202427087244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7B7C8-A469-4311-B95E-6D8224B95227}" type="datetimeFigureOut">
              <a:rPr lang="es-CR" smtClean="0"/>
              <a:t>12/8/2025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1F829-7979-4A36-9F32-90186E00557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7021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err="1"/>
              <a:t>Our</a:t>
            </a:r>
            <a:r>
              <a:rPr lang="es-CR"/>
              <a:t> </a:t>
            </a:r>
            <a:r>
              <a:rPr lang="es-CR" err="1"/>
              <a:t>value</a:t>
            </a:r>
            <a:r>
              <a:rPr lang="es-CR"/>
              <a:t> </a:t>
            </a:r>
            <a:r>
              <a:rPr lang="es-CR" err="1"/>
              <a:t>proposition</a:t>
            </a:r>
            <a:r>
              <a:rPr lang="es-CR"/>
              <a:t> </a:t>
            </a:r>
            <a:r>
              <a:rPr lang="es-CR" err="1"/>
              <a:t>focuses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triple bottom line of </a:t>
            </a:r>
            <a:r>
              <a:rPr lang="es-CR" err="1"/>
              <a:t>sustainability</a:t>
            </a:r>
            <a:r>
              <a:rPr lang="es-CR"/>
              <a:t>. Social, </a:t>
            </a:r>
            <a:r>
              <a:rPr lang="es-CR" err="1"/>
              <a:t>economic</a:t>
            </a:r>
            <a:r>
              <a:rPr lang="es-CR"/>
              <a:t> and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sustainability</a:t>
            </a:r>
            <a:r>
              <a:rPr lang="es-CR"/>
              <a:t>. 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economic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Productivity</a:t>
            </a:r>
            <a:r>
              <a:rPr lang="es-CR"/>
              <a:t> </a:t>
            </a:r>
            <a:r>
              <a:rPr lang="es-CR" err="1"/>
              <a:t>Intervention</a:t>
            </a:r>
            <a:r>
              <a:rPr lang="es-CR"/>
              <a:t> Project, </a:t>
            </a:r>
            <a:r>
              <a:rPr lang="es-CR" err="1"/>
              <a:t>which</a:t>
            </a:r>
            <a:r>
              <a:rPr lang="es-CR"/>
              <a:t>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increase</a:t>
            </a:r>
            <a:r>
              <a:rPr lang="es-CR"/>
              <a:t> coffee </a:t>
            </a:r>
            <a:r>
              <a:rPr lang="es-CR" err="1"/>
              <a:t>productivity</a:t>
            </a:r>
            <a:r>
              <a:rPr lang="es-CR"/>
              <a:t>, </a:t>
            </a:r>
            <a:r>
              <a:rPr lang="es-CR" err="1"/>
              <a:t>compliance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Law</a:t>
            </a:r>
            <a:r>
              <a:rPr lang="es-CR"/>
              <a:t> 2762 and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traceability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that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connect</a:t>
            </a:r>
            <a:r>
              <a:rPr lang="es-CR"/>
              <a:t> </a:t>
            </a:r>
            <a:r>
              <a:rPr lang="es-CR" err="1"/>
              <a:t>producers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consumers</a:t>
            </a:r>
            <a:r>
              <a:rPr lang="es-CR"/>
              <a:t>.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CRCAFE, </a:t>
            </a:r>
            <a:r>
              <a:rPr lang="es-CR" err="1"/>
              <a:t>which</a:t>
            </a:r>
            <a:r>
              <a:rPr lang="es-CR"/>
              <a:t> is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application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tools</a:t>
            </a:r>
            <a:r>
              <a:rPr lang="es-CR"/>
              <a:t> </a:t>
            </a:r>
            <a:r>
              <a:rPr lang="es-CR" err="1"/>
              <a:t>for</a:t>
            </a:r>
            <a:r>
              <a:rPr lang="es-CR"/>
              <a:t> coffee </a:t>
            </a:r>
            <a:r>
              <a:rPr lang="es-CR" err="1"/>
              <a:t>cultivation</a:t>
            </a:r>
            <a:r>
              <a:rPr lang="es-CR"/>
              <a:t>, </a:t>
            </a:r>
            <a:r>
              <a:rPr lang="es-CR" err="1"/>
              <a:t>climate</a:t>
            </a:r>
            <a:r>
              <a:rPr lang="es-CR"/>
              <a:t>, and </a:t>
            </a:r>
            <a:r>
              <a:rPr lang="es-CR" err="1"/>
              <a:t>recommendations</a:t>
            </a:r>
            <a:r>
              <a:rPr lang="es-CR"/>
              <a:t>. </a:t>
            </a:r>
            <a:r>
              <a:rPr lang="es-CR" err="1"/>
              <a:t>Another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is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planting</a:t>
            </a:r>
            <a:r>
              <a:rPr lang="es-CR"/>
              <a:t> of </a:t>
            </a:r>
            <a:r>
              <a:rPr lang="es-CR" err="1"/>
              <a:t>trees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farms</a:t>
            </a:r>
            <a:r>
              <a:rPr lang="es-CR"/>
              <a:t> and </a:t>
            </a:r>
            <a:r>
              <a:rPr lang="es-CR" err="1"/>
              <a:t>the</a:t>
            </a:r>
            <a:r>
              <a:rPr lang="es-CR"/>
              <a:t> NAMA Coffee, </a:t>
            </a:r>
            <a:r>
              <a:rPr lang="es-CR" err="1"/>
              <a:t>which</a:t>
            </a:r>
            <a:r>
              <a:rPr lang="es-CR"/>
              <a:t> are </a:t>
            </a:r>
            <a:r>
              <a:rPr lang="es-CR" err="1"/>
              <a:t>mitigation</a:t>
            </a:r>
            <a:r>
              <a:rPr lang="es-CR"/>
              <a:t> and </a:t>
            </a:r>
            <a:r>
              <a:rPr lang="es-CR" err="1"/>
              <a:t>adaptation</a:t>
            </a:r>
            <a:r>
              <a:rPr lang="es-CR"/>
              <a:t> </a:t>
            </a:r>
            <a:r>
              <a:rPr lang="es-CR" err="1"/>
              <a:t>actions</a:t>
            </a:r>
            <a:r>
              <a:rPr lang="es-CR"/>
              <a:t> </a:t>
            </a:r>
            <a:r>
              <a:rPr lang="es-CR" err="1"/>
              <a:t>against</a:t>
            </a:r>
            <a:r>
              <a:rPr lang="es-CR"/>
              <a:t> </a:t>
            </a:r>
            <a:r>
              <a:rPr lang="es-CR" err="1"/>
              <a:t>carbon</a:t>
            </a:r>
            <a:r>
              <a:rPr lang="es-CR"/>
              <a:t> </a:t>
            </a:r>
            <a:r>
              <a:rPr lang="es-CR" err="1"/>
              <a:t>emissions</a:t>
            </a:r>
            <a:r>
              <a:rPr lang="es-CR"/>
              <a:t>.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about</a:t>
            </a:r>
            <a:r>
              <a:rPr lang="es-CR"/>
              <a:t> to </a:t>
            </a:r>
            <a:r>
              <a:rPr lang="es-CR" err="1"/>
              <a:t>launch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low </a:t>
            </a:r>
            <a:r>
              <a:rPr lang="es-CR" err="1"/>
              <a:t>emission</a:t>
            </a:r>
            <a:r>
              <a:rPr lang="es-CR"/>
              <a:t> coffee </a:t>
            </a:r>
            <a:r>
              <a:rPr lang="es-CR" err="1"/>
              <a:t>seal</a:t>
            </a:r>
            <a:r>
              <a:rPr lang="es-CR"/>
              <a:t>.</a:t>
            </a:r>
          </a:p>
          <a:p>
            <a:r>
              <a:rPr lang="es-CR"/>
              <a:t>At </a:t>
            </a:r>
            <a:r>
              <a:rPr lang="es-CR" err="1"/>
              <a:t>the</a:t>
            </a:r>
            <a:r>
              <a:rPr lang="es-CR"/>
              <a:t> social </a:t>
            </a:r>
            <a:r>
              <a:rPr lang="es-CR" err="1"/>
              <a:t>level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insure</a:t>
            </a:r>
            <a:r>
              <a:rPr lang="es-CR"/>
              <a:t> </a:t>
            </a:r>
            <a:r>
              <a:rPr lang="es-CR" err="1"/>
              <a:t>all</a:t>
            </a:r>
            <a:r>
              <a:rPr lang="es-CR"/>
              <a:t> coffee </a:t>
            </a:r>
            <a:r>
              <a:rPr lang="es-CR" err="1"/>
              <a:t>pickers</a:t>
            </a:r>
            <a:r>
              <a:rPr lang="es-CR"/>
              <a:t> </a:t>
            </a:r>
            <a:r>
              <a:rPr lang="es-CR" err="1"/>
              <a:t>during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harvest</a:t>
            </a:r>
            <a:r>
              <a:rPr lang="es-CR"/>
              <a:t> </a:t>
            </a:r>
            <a:r>
              <a:rPr lang="es-CR" err="1"/>
              <a:t>season</a:t>
            </a:r>
            <a:r>
              <a:rPr lang="es-CR"/>
              <a:t> </a:t>
            </a:r>
            <a:r>
              <a:rPr lang="es-CR" err="1"/>
              <a:t>through</a:t>
            </a:r>
            <a:r>
              <a:rPr lang="es-CR"/>
              <a:t>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agreement</a:t>
            </a:r>
            <a:r>
              <a:rPr lang="es-CR"/>
              <a:t> </a:t>
            </a:r>
            <a:r>
              <a:rPr lang="es-CR" err="1"/>
              <a:t>between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CCSS,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Ministry</a:t>
            </a:r>
            <a:r>
              <a:rPr lang="es-CR"/>
              <a:t> of Labor and ICAFE.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also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childcare</a:t>
            </a:r>
            <a:r>
              <a:rPr lang="es-CR"/>
              <a:t> centers </a:t>
            </a:r>
            <a:r>
              <a:rPr lang="es-CR" err="1"/>
              <a:t>for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children</a:t>
            </a:r>
            <a:r>
              <a:rPr lang="es-CR"/>
              <a:t> of coffee </a:t>
            </a:r>
            <a:r>
              <a:rPr lang="es-CR" err="1"/>
              <a:t>pickers</a:t>
            </a:r>
            <a:r>
              <a:rPr lang="es-CR"/>
              <a:t>. </a:t>
            </a:r>
            <a:r>
              <a:rPr lang="es-CR" err="1"/>
              <a:t>Finally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making</a:t>
            </a:r>
            <a:r>
              <a:rPr lang="es-CR"/>
              <a:t> </a:t>
            </a:r>
            <a:r>
              <a:rPr lang="es-CR" err="1"/>
              <a:t>efforts</a:t>
            </a:r>
            <a:r>
              <a:rPr lang="es-CR"/>
              <a:t> to </a:t>
            </a:r>
            <a:r>
              <a:rPr lang="es-CR" err="1"/>
              <a:t>implement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gender</a:t>
            </a:r>
            <a:r>
              <a:rPr lang="es-CR"/>
              <a:t> and </a:t>
            </a:r>
            <a:r>
              <a:rPr lang="es-CR" err="1"/>
              <a:t>youth</a:t>
            </a:r>
            <a:r>
              <a:rPr lang="es-CR"/>
              <a:t> </a:t>
            </a:r>
            <a:r>
              <a:rPr lang="es-CR" err="1"/>
              <a:t>policies</a:t>
            </a:r>
            <a:r>
              <a:rPr lang="es-CR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7900BE-6EEE-5E4E-88CD-FA8440B432DA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66677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7C0D8-1FE8-B1D9-1AD5-442D05254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D851DD-3A4C-A8CD-1645-59FBA3CF71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F34AA1C-615F-3D8A-2E26-881CE6892F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551D10-2782-40B3-C388-E7A9469E8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81070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08A1E-7D3C-5242-B5CB-F2B198033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789EE4F-32E3-C5D0-E8AD-288842948F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C09589D-EDFC-4BD3-9EB5-937E0B19B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1D0505B-67FB-C062-5BAE-A6D8DE309C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23025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54891-D79B-06C2-7AC3-3B2BF76E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D0697C-7DB0-659E-51EB-5C35F40579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E45EAC9-0CFC-B19F-65AC-0BDF6755D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844DCD-17A5-CC56-E3D7-72BDDD9001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96600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2A300-E00B-E2A3-F260-6C26A5FD9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E6FA2EC-CF39-C735-2BD3-68DD85916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8DFA3DA-E94D-8E86-2852-D781F3029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9E2A5A-776C-EA0D-1979-DAD10D3F69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91046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673BE-E4C3-51E6-993B-1622FFD14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018FC6-6368-9677-6852-5A51B3DEE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0FDEA1F-7DF7-62FF-10BC-BABB44406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994640-8F0F-1B70-6621-5A62213D4E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30153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81FA3-E7E8-EDE2-BD2F-BA03A7D27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B002D80-613F-FE3B-8E8C-5F6EB1FBAC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5C9988C-3A1C-EA23-A3EA-33BA4FCC1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375C29-2B05-E6C9-B636-87F1F62F21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03063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8E24D-8F6E-5E8E-42DB-DD374EFD1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8ED2FF-3397-450C-7265-55FB27A39E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4018A27-9BD2-CE94-677F-A32137B22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D3049A-FE5F-B3F9-5B66-A803C99326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43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03BDD5-A8A1-C67F-A38C-78DF56A27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3A175E-A8FE-209C-5D4D-846C87B56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51D93-06A6-0FE2-B7B4-91EB0F7EF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2CBB32-D4A6-3B98-7983-5F72A5A47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B08B86-7823-6F6F-3341-50A964940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3944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D78662-1229-BBD9-ED4F-7CD2B84A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3AEC37-2495-F4F1-4A8A-F2C2D56B2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D03268-2993-7362-01F1-7B178E45B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B042B6-6F4A-7C61-D93E-AFB94BAE0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FF14E3-C893-C586-30D7-86F4A68A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392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32230C-A85B-DA07-4D1B-535A9CE64D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458E66A-9500-B34D-BF8A-A3A76218C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6B7372-D8EB-BBF8-2960-38AA0B62E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0B7256-2066-58DB-5E1F-7A02A89CA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92D311-6280-B163-5DC0-DD5828CD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6854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43C13-8368-2EAD-F8D8-AE91DF94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97D5E9-D620-70BB-9103-FF1D67B60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01D6F6-57F9-7815-53C4-42D42917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24964D-CA93-E897-B6DA-4C61670B0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CA21D0-15B6-2E49-6622-2A0DAFEB5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6741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CDD0E-2088-61C9-7539-47C5F3FE6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7C9777-449B-11E6-BED1-925DB4ED8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22101B-6C94-4F45-F9A7-EA10DE9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94393-91AC-BFC7-6206-E8091606C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8A2C4B-301B-DA52-826C-AEEAC0F2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99144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9CA498-6434-F28F-CE89-FA9E7F374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5C7EBC-1B70-032A-614F-B47BCCFB4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D85FDE-7A5D-0BF0-71EC-95EE2147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519B95-71E4-9746-D0F1-E057D4940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C4AE0D-23C5-5B3E-B798-8CCB14167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29B012-C15C-5E96-40FA-A717C3E39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4525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07A3E-4988-FE20-F418-0E4C84556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E395AB-F06A-C957-D0DB-B739989C1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4D3E34-2D4D-AA8F-C0FB-9371CB217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122E46C-4F7D-926A-D5D4-D289AB1358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103A4B1-EC34-312E-D9A2-D12EDAD31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C02AF63-6DA5-071C-E96A-DFD95ADC4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E6D48E3-83B7-0BDE-41EB-2233DB3A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FD08204-7965-8229-F59D-5E04ECAC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25507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1916D0-05D5-7FCF-1B6A-45696FB18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B88C9CC-A92C-6D83-33F5-350CB98E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AE3D17-CD70-E369-F898-E17EC6470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E98C345-512D-8E09-E191-0D9C33DC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5196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A31D96-3F17-1126-D4A8-F36D13A2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1AF8266-3B86-8507-170B-997C71BFD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D0F71-B6A8-2BB3-0688-C893987EA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9615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A9DCA8-59E7-0E48-FB3B-E053B134F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E8E429-B9D2-2362-4379-A9FCB46D1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FB3A743-5207-57B7-BC8C-39280263C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2CF8F1-6C0B-725E-ABB5-C581324E5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38A5D6-069D-6B68-1FC1-BEFE97B5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52336C9-12F5-6D33-B681-B76DB6B05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6180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255E5E-7993-7B4A-0198-A3482DFC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AE9DB97-3871-39C1-64CF-0E3822AF52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AD103A-BA38-6BC5-9374-C84FD40D1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9D796E-B22D-7C61-4D71-8860F8685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AA224B-9AA4-9A41-A7BD-EA672FC7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8D4753-5EDA-665C-86A2-D7C3ECCD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3305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99D51A-18E4-6E2D-68B7-AA28B7569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6435BA7-77CF-5EA8-E0DE-C22CAD8D7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0B187F-A123-3FD5-A047-D5E09781A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2874-C915-465C-9D23-2B6D09CEAEAA}" type="datetimeFigureOut">
              <a:rPr lang="es-CR" smtClean="0"/>
              <a:t>12/8/2025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50BE35-B896-0426-CA92-101C90F71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059097-FCBB-A023-0BEC-CA37F45F5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929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023820A-DF44-17EF-63DC-8EA324315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7D1AFD67-C80B-91CB-D1E8-FD603607B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77525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071343C-7329-FA2B-6A24-367A0C259788}"/>
              </a:ext>
            </a:extLst>
          </p:cNvPr>
          <p:cNvSpPr txBox="1"/>
          <p:nvPr/>
        </p:nvSpPr>
        <p:spPr>
          <a:xfrm>
            <a:off x="3298025" y="3641472"/>
            <a:ext cx="5940866" cy="1446550"/>
          </a:xfrm>
          <a:prstGeom prst="rect">
            <a:avLst/>
          </a:prstGeom>
          <a:solidFill>
            <a:srgbClr val="648F6C">
              <a:alpha val="80000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400" b="1" spc="-5" dirty="0">
                <a:solidFill>
                  <a:schemeClr val="bg1"/>
                </a:solidFill>
                <a:latin typeface="Calibri"/>
                <a:cs typeface="Calibri"/>
              </a:rPr>
              <a:t>ESTADÍSTICA DE CAFÉ AL 11 DE AGOSTO DE 2025</a:t>
            </a:r>
          </a:p>
        </p:txBody>
      </p:sp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7A72502-96E8-7145-F4CC-B9E2410C1A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1733" y="72658"/>
            <a:ext cx="3928534" cy="3915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951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4C295-0F99-DC4B-0766-9B55BC07E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15C33156-6157-968D-244F-650A51848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3D674BA-DD54-9398-A842-26102599D235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INFORME COMPARATIVO DE CAFÉ EN FRUTA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79145C-49E3-0CEF-8542-96299EDA1AE4}"/>
              </a:ext>
            </a:extLst>
          </p:cNvPr>
          <p:cNvSpPr txBox="1"/>
          <p:nvPr/>
        </p:nvSpPr>
        <p:spPr>
          <a:xfrm>
            <a:off x="1097558" y="722720"/>
            <a:ext cx="1022349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(EN FANEGAS) A la quincena del 16 al 31 de julio de cada año</a:t>
            </a:r>
          </a:p>
          <a:p>
            <a:endParaRPr lang="es-ES" sz="2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E7255E1-6B42-980D-5C05-1EBB56E41197}"/>
              </a:ext>
            </a:extLst>
          </p:cNvPr>
          <p:cNvSpPr txBox="1"/>
          <p:nvPr/>
        </p:nvSpPr>
        <p:spPr>
          <a:xfrm>
            <a:off x="8645238" y="5364345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11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7252415D-DD13-8F9B-1A97-84363EC936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703150"/>
              </p:ext>
            </p:extLst>
          </p:nvPr>
        </p:nvGraphicFramePr>
        <p:xfrm>
          <a:off x="1097558" y="1303043"/>
          <a:ext cx="10223498" cy="3821050"/>
        </p:xfrm>
        <a:graphic>
          <a:graphicData uri="http://schemas.openxmlformats.org/drawingml/2006/table">
            <a:tbl>
              <a:tblPr/>
              <a:tblGrid>
                <a:gridCol w="1946182">
                  <a:extLst>
                    <a:ext uri="{9D8B030D-6E8A-4147-A177-3AD203B41FA5}">
                      <a16:colId xmlns:a16="http://schemas.microsoft.com/office/drawing/2014/main" val="3116918972"/>
                    </a:ext>
                  </a:extLst>
                </a:gridCol>
                <a:gridCol w="1214853">
                  <a:extLst>
                    <a:ext uri="{9D8B030D-6E8A-4147-A177-3AD203B41FA5}">
                      <a16:colId xmlns:a16="http://schemas.microsoft.com/office/drawing/2014/main" val="1118650014"/>
                    </a:ext>
                  </a:extLst>
                </a:gridCol>
                <a:gridCol w="970069">
                  <a:extLst>
                    <a:ext uri="{9D8B030D-6E8A-4147-A177-3AD203B41FA5}">
                      <a16:colId xmlns:a16="http://schemas.microsoft.com/office/drawing/2014/main" val="98557668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4291507722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2507509856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4218024008"/>
                    </a:ext>
                  </a:extLst>
                </a:gridCol>
                <a:gridCol w="961003">
                  <a:extLst>
                    <a:ext uri="{9D8B030D-6E8A-4147-A177-3AD203B41FA5}">
                      <a16:colId xmlns:a16="http://schemas.microsoft.com/office/drawing/2014/main" val="1591578248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3597380104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2807393071"/>
                    </a:ext>
                  </a:extLst>
                </a:gridCol>
              </a:tblGrid>
              <a:tr h="201512">
                <a:tc row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2024-2025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2025-2026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064244"/>
                  </a:ext>
                </a:extLst>
              </a:tr>
              <a:tr h="201512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16/07/24 al 31/07/24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16/07/25 al 31/07/25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789391"/>
                  </a:ext>
                </a:extLst>
              </a:tr>
              <a:tr h="604535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 Definitiva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Grado de avance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Estimada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alcanzado según Estimación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103902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47177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COTO BRUS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162,075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187,625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343812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LOS SANTOS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806,474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632,600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9359521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PEREZ ZELEDON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224,059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235,965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1515033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TURRIALBA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99,238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73,491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7481791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CENTRAL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240,908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258,677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797058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OCCIDENTAL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267,012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356,058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2535803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 NORTE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12,862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18,748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184958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4126831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1,812,628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1,763,164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027093"/>
                  </a:ext>
                </a:extLst>
              </a:tr>
              <a:tr h="2015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829842"/>
                  </a:ext>
                </a:extLst>
              </a:tr>
              <a:tr h="193835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Comparativo entre las cosechas 2024-2025 y la 2025-2026, se presenta la información por cada una de las zonas.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002285"/>
                  </a:ext>
                </a:extLst>
              </a:tr>
              <a:tr h="201512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La producción estimada de la cosecha 2025-2026 es la establecida por el CICAFE en su primera estimación con nómina completa.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75518"/>
                  </a:ext>
                </a:extLst>
              </a:tr>
              <a:tr h="201512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La cosecha 2024-2025 corresponde a la producción definitiva.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838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50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50D5D-C364-ACCB-7005-930CFDE51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C8107658-711C-658D-5920-784AD778D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EB966D7-853D-A65C-8528-9ECCF29EFBD6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2024/2025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4357FE2-C0DD-51B5-DBF7-08E6B40524A1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11 de Agosto 2025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2D0953D-CFEE-0387-5525-13E17B67AFA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059663" y="3429000"/>
            <a:ext cx="1021731" cy="554784"/>
          </a:xfrm>
          <a:prstGeom prst="rect">
            <a:avLst/>
          </a:prstGeom>
        </p:spPr>
      </p:pic>
      <p:sp>
        <p:nvSpPr>
          <p:cNvPr id="5" name="Bocadillo: rectángulo 4">
            <a:extLst>
              <a:ext uri="{FF2B5EF4-FFF2-40B4-BE49-F238E27FC236}">
                <a16:creationId xmlns:a16="http://schemas.microsoft.com/office/drawing/2014/main" id="{DE9503A1-320C-03A1-B975-8A5D10F59424}"/>
              </a:ext>
            </a:extLst>
          </p:cNvPr>
          <p:cNvSpPr/>
          <p:nvPr/>
        </p:nvSpPr>
        <p:spPr>
          <a:xfrm>
            <a:off x="11089515" y="3105398"/>
            <a:ext cx="962025" cy="396927"/>
          </a:xfrm>
          <a:prstGeom prst="wedgeRectCallout">
            <a:avLst>
              <a:gd name="adj1" fmla="val -100149"/>
              <a:gd name="adj2" fmla="val 81692"/>
            </a:avLst>
          </a:prstGeom>
          <a:noFill/>
          <a:ln>
            <a:solidFill>
              <a:srgbClr val="4990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FEA5040-780D-5A5C-540E-79B83BA1F2EF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7473AB15-1E61-A868-A935-2097847326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740388"/>
              </p:ext>
            </p:extLst>
          </p:nvPr>
        </p:nvGraphicFramePr>
        <p:xfrm>
          <a:off x="1120386" y="1219612"/>
          <a:ext cx="9823469" cy="4009341"/>
        </p:xfrm>
        <a:graphic>
          <a:graphicData uri="http://schemas.openxmlformats.org/drawingml/2006/table">
            <a:tbl>
              <a:tblPr/>
              <a:tblGrid>
                <a:gridCol w="3001940">
                  <a:extLst>
                    <a:ext uri="{9D8B030D-6E8A-4147-A177-3AD203B41FA5}">
                      <a16:colId xmlns:a16="http://schemas.microsoft.com/office/drawing/2014/main" val="4079516972"/>
                    </a:ext>
                  </a:extLst>
                </a:gridCol>
                <a:gridCol w="1576895">
                  <a:extLst>
                    <a:ext uri="{9D8B030D-6E8A-4147-A177-3AD203B41FA5}">
                      <a16:colId xmlns:a16="http://schemas.microsoft.com/office/drawing/2014/main" val="291712463"/>
                    </a:ext>
                  </a:extLst>
                </a:gridCol>
                <a:gridCol w="1243995">
                  <a:extLst>
                    <a:ext uri="{9D8B030D-6E8A-4147-A177-3AD203B41FA5}">
                      <a16:colId xmlns:a16="http://schemas.microsoft.com/office/drawing/2014/main" val="2131076175"/>
                    </a:ext>
                  </a:extLst>
                </a:gridCol>
                <a:gridCol w="1427966">
                  <a:extLst>
                    <a:ext uri="{9D8B030D-6E8A-4147-A177-3AD203B41FA5}">
                      <a16:colId xmlns:a16="http://schemas.microsoft.com/office/drawing/2014/main" val="536638337"/>
                    </a:ext>
                  </a:extLst>
                </a:gridCol>
                <a:gridCol w="1357881">
                  <a:extLst>
                    <a:ext uri="{9D8B030D-6E8A-4147-A177-3AD203B41FA5}">
                      <a16:colId xmlns:a16="http://schemas.microsoft.com/office/drawing/2014/main" val="1543345034"/>
                    </a:ext>
                  </a:extLst>
                </a:gridCol>
                <a:gridCol w="1214792">
                  <a:extLst>
                    <a:ext uri="{9D8B030D-6E8A-4147-A177-3AD203B41FA5}">
                      <a16:colId xmlns:a16="http://schemas.microsoft.com/office/drawing/2014/main" val="3334131648"/>
                    </a:ext>
                  </a:extLst>
                </a:gridCol>
              </a:tblGrid>
              <a:tr h="70145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9456345"/>
                  </a:ext>
                </a:extLst>
              </a:tr>
              <a:tr h="23381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4622050"/>
                  </a:ext>
                </a:extLst>
              </a:tr>
              <a:tr h="23381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1,438,062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$302.67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83.59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487739"/>
                  </a:ext>
                </a:extLst>
              </a:tr>
              <a:tr h="23381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3,812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727830"/>
                  </a:ext>
                </a:extLst>
              </a:tr>
              <a:tr h="23381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171,868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₡3,105.22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$280.15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9.99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0925266"/>
                  </a:ext>
                </a:extLst>
              </a:tr>
              <a:tr h="23381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170002"/>
                  </a:ext>
                </a:extLst>
              </a:tr>
              <a:tr h="23381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1,613,742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93.80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7749982"/>
                  </a:ext>
                </a:extLst>
              </a:tr>
              <a:tr h="23381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106,625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6.20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235377"/>
                  </a:ext>
                </a:extLst>
              </a:tr>
              <a:tr h="25886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1,146,678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0970753"/>
                  </a:ext>
                </a:extLst>
              </a:tr>
              <a:tr h="25886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295,196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1391917"/>
                  </a:ext>
                </a:extLst>
              </a:tr>
              <a:tr h="23381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1,720,367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9909392"/>
                  </a:ext>
                </a:extLst>
              </a:tr>
              <a:tr h="23381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1950096"/>
                  </a:ext>
                </a:extLst>
              </a:tr>
              <a:tr h="641326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esta cosecha.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122620"/>
                  </a:ext>
                </a:extLst>
              </a:tr>
            </a:tbl>
          </a:graphicData>
        </a:graphic>
      </p:graphicFrame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6EDFA719-0F91-58D0-6F05-44B27232CA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368294"/>
              </p:ext>
            </p:extLst>
          </p:nvPr>
        </p:nvGraphicFramePr>
        <p:xfrm>
          <a:off x="1120386" y="5344022"/>
          <a:ext cx="6729652" cy="548640"/>
        </p:xfrm>
        <a:graphic>
          <a:graphicData uri="http://schemas.openxmlformats.org/drawingml/2006/table">
            <a:tbl>
              <a:tblPr/>
              <a:tblGrid>
                <a:gridCol w="6729652">
                  <a:extLst>
                    <a:ext uri="{9D8B030D-6E8A-4147-A177-3AD203B41FA5}">
                      <a16:colId xmlns:a16="http://schemas.microsoft.com/office/drawing/2014/main" val="1283370981"/>
                    </a:ext>
                  </a:extLst>
                </a:gridCol>
              </a:tblGrid>
              <a:tr h="142514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Calibri Light" panose="020F0302020204030204" pitchFamily="34" charset="0"/>
                        </a:rPr>
                        <a:t>Por vender (estimación): 3% Exportación (32 mil sacos 46 kg).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029095"/>
                  </a:ext>
                </a:extLst>
              </a:tr>
              <a:tr h="1284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6530773"/>
                  </a:ext>
                </a:extLst>
              </a:tr>
              <a:tr h="142514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200" b="1" i="0" u="none" strike="noStrike" dirty="0">
                          <a:effectLst/>
                          <a:latin typeface="Calibri Light" panose="020F0302020204030204" pitchFamily="34" charset="0"/>
                        </a:rPr>
                        <a:t>Por vender (estimación): 97% Consumo Nacional (103 mil sacos 46 kg).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881068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48BBE1D3-7F51-D116-9DBF-1390BA44E196}"/>
              </a:ext>
            </a:extLst>
          </p:cNvPr>
          <p:cNvSpPr txBox="1"/>
          <p:nvPr/>
        </p:nvSpPr>
        <p:spPr>
          <a:xfrm>
            <a:off x="11205618" y="3132993"/>
            <a:ext cx="724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3400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14355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FB729-570D-6227-61CD-4F61F8C55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39A630A6-330E-1108-85D6-8C692126D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82AB05F-6454-A447-7BCA-7F1E5EC737CE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2025/2026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844E946B-731D-2944-BB91-C2E6ABE84B93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11 de Agosto 2025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A96E8E0-0B9E-CA8C-1FDD-5F5667331354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F14B6F02-2E9B-616C-6598-7BAF730DBC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11391"/>
              </p:ext>
            </p:extLst>
          </p:nvPr>
        </p:nvGraphicFramePr>
        <p:xfrm>
          <a:off x="1120386" y="1237531"/>
          <a:ext cx="9823469" cy="3929693"/>
        </p:xfrm>
        <a:graphic>
          <a:graphicData uri="http://schemas.openxmlformats.org/drawingml/2006/table">
            <a:tbl>
              <a:tblPr/>
              <a:tblGrid>
                <a:gridCol w="3001940">
                  <a:extLst>
                    <a:ext uri="{9D8B030D-6E8A-4147-A177-3AD203B41FA5}">
                      <a16:colId xmlns:a16="http://schemas.microsoft.com/office/drawing/2014/main" val="43272836"/>
                    </a:ext>
                  </a:extLst>
                </a:gridCol>
                <a:gridCol w="1576895">
                  <a:extLst>
                    <a:ext uri="{9D8B030D-6E8A-4147-A177-3AD203B41FA5}">
                      <a16:colId xmlns:a16="http://schemas.microsoft.com/office/drawing/2014/main" val="1657033308"/>
                    </a:ext>
                  </a:extLst>
                </a:gridCol>
                <a:gridCol w="1243995">
                  <a:extLst>
                    <a:ext uri="{9D8B030D-6E8A-4147-A177-3AD203B41FA5}">
                      <a16:colId xmlns:a16="http://schemas.microsoft.com/office/drawing/2014/main" val="2882433873"/>
                    </a:ext>
                  </a:extLst>
                </a:gridCol>
                <a:gridCol w="1427966">
                  <a:extLst>
                    <a:ext uri="{9D8B030D-6E8A-4147-A177-3AD203B41FA5}">
                      <a16:colId xmlns:a16="http://schemas.microsoft.com/office/drawing/2014/main" val="276818561"/>
                    </a:ext>
                  </a:extLst>
                </a:gridCol>
                <a:gridCol w="1357881">
                  <a:extLst>
                    <a:ext uri="{9D8B030D-6E8A-4147-A177-3AD203B41FA5}">
                      <a16:colId xmlns:a16="http://schemas.microsoft.com/office/drawing/2014/main" val="1475985101"/>
                    </a:ext>
                  </a:extLst>
                </a:gridCol>
                <a:gridCol w="1214792">
                  <a:extLst>
                    <a:ext uri="{9D8B030D-6E8A-4147-A177-3AD203B41FA5}">
                      <a16:colId xmlns:a16="http://schemas.microsoft.com/office/drawing/2014/main" val="1861084439"/>
                    </a:ext>
                  </a:extLst>
                </a:gridCol>
              </a:tblGrid>
              <a:tr h="66785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5994334"/>
                  </a:ext>
                </a:extLst>
              </a:tr>
              <a:tr h="2307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532171"/>
                  </a:ext>
                </a:extLst>
              </a:tr>
              <a:tr h="2307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184,271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$297.10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11.46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5949836"/>
                  </a:ext>
                </a:extLst>
              </a:tr>
              <a:tr h="2307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78,469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4.88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263114"/>
                  </a:ext>
                </a:extLst>
              </a:tr>
              <a:tr h="2307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12,221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₡3,173.15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$196.98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7786371"/>
                  </a:ext>
                </a:extLst>
              </a:tr>
              <a:tr h="2307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5,700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1887327"/>
                  </a:ext>
                </a:extLst>
              </a:tr>
              <a:tr h="2307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280,661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17.45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277242"/>
                  </a:ext>
                </a:extLst>
              </a:tr>
              <a:tr h="2307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1,327,936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82.55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6968533"/>
                  </a:ext>
                </a:extLst>
              </a:tr>
              <a:tr h="24646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850705"/>
                  </a:ext>
                </a:extLst>
              </a:tr>
              <a:tr h="24646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262,740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5835792"/>
                  </a:ext>
                </a:extLst>
              </a:tr>
              <a:tr h="2307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1,608,597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516484"/>
                  </a:ext>
                </a:extLst>
              </a:tr>
              <a:tr h="2307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04840"/>
                  </a:ext>
                </a:extLst>
              </a:tr>
              <a:tr h="692226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la cosecha 2024-2025.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044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06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F5055-E84B-31CF-CC36-3A52C99F5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AF710B06-C4F2-941B-A762-A362A4DCB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7" y="-218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386CEEC-AB1B-7548-3BEC-66A169ABF79E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D3BEE3D-DAAF-BE17-88A6-81B3990D2037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2024/2025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11C1661-058F-6394-4888-11697BCB6850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11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C48C5883-C0CB-EB89-A656-BF5698D88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261653"/>
              </p:ext>
            </p:extLst>
          </p:nvPr>
        </p:nvGraphicFramePr>
        <p:xfrm>
          <a:off x="1097558" y="1244493"/>
          <a:ext cx="10018118" cy="4011678"/>
        </p:xfrm>
        <a:graphic>
          <a:graphicData uri="http://schemas.openxmlformats.org/drawingml/2006/table">
            <a:tbl>
              <a:tblPr/>
              <a:tblGrid>
                <a:gridCol w="1256797">
                  <a:extLst>
                    <a:ext uri="{9D8B030D-6E8A-4147-A177-3AD203B41FA5}">
                      <a16:colId xmlns:a16="http://schemas.microsoft.com/office/drawing/2014/main" val="1317289323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264362575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866929124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384768603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729090051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989906186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074905347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3767943909"/>
                    </a:ext>
                  </a:extLst>
                </a:gridCol>
              </a:tblGrid>
              <a:tr h="373305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4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2363896"/>
                  </a:ext>
                </a:extLst>
              </a:tr>
              <a:tr h="482253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5780190"/>
                  </a:ext>
                </a:extLst>
              </a:tr>
              <a:tr h="1924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119,490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279.76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14,605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3,129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134,312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6670521"/>
                  </a:ext>
                </a:extLst>
              </a:tr>
              <a:tr h="1924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820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606,480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317.81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63,445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2,869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670,745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31220"/>
                  </a:ext>
                </a:extLst>
              </a:tr>
              <a:tr h="1924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2,475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168,455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314.32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21,540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2,864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192,470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7279537"/>
                  </a:ext>
                </a:extLst>
              </a:tr>
              <a:tr h="1924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100,390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260.08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7,982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2,928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108,373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2400700"/>
                  </a:ext>
                </a:extLst>
              </a:tr>
              <a:tr h="1924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157,440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301.77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18,426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3,917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176,167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084951"/>
                  </a:ext>
                </a:extLst>
              </a:tr>
              <a:tr h="3768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280,344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288.31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44,486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3,236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324,830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876907"/>
                  </a:ext>
                </a:extLst>
              </a:tr>
              <a:tr h="1924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5,463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309.68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1,383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3,481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6,846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342721"/>
                  </a:ext>
                </a:extLst>
              </a:tr>
              <a:tr h="1924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3,812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1,438,062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302.67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171,868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3,105.22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1,613,742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6063398"/>
                  </a:ext>
                </a:extLst>
              </a:tr>
              <a:tr h="1924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1658285"/>
                  </a:ext>
                </a:extLst>
              </a:tr>
              <a:tr h="157180">
                <a:tc gridSpan="8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946645"/>
                  </a:ext>
                </a:extLst>
              </a:tr>
              <a:tr h="16373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8857305"/>
                  </a:ext>
                </a:extLst>
              </a:tr>
              <a:tr h="192425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$ 302.67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656248"/>
                  </a:ext>
                </a:extLst>
              </a:tr>
              <a:tr h="271469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₡3,105.22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6210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588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5DBFF-3E20-226A-6652-F17B5724D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418BC9B3-FF8C-BEE7-BEB5-2F4950BB8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C567978-1EBC-016D-3091-0F35DC2C90CA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C111146-CE6D-9B3D-BD7D-4041C175D154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2025/2026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0247301-45D5-C4F6-D04D-710A275720CE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11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45166B59-4B48-3C50-5C21-319878B998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161108"/>
              </p:ext>
            </p:extLst>
          </p:nvPr>
        </p:nvGraphicFramePr>
        <p:xfrm>
          <a:off x="1097558" y="1240706"/>
          <a:ext cx="10018118" cy="4019253"/>
        </p:xfrm>
        <a:graphic>
          <a:graphicData uri="http://schemas.openxmlformats.org/drawingml/2006/table">
            <a:tbl>
              <a:tblPr/>
              <a:tblGrid>
                <a:gridCol w="1256797">
                  <a:extLst>
                    <a:ext uri="{9D8B030D-6E8A-4147-A177-3AD203B41FA5}">
                      <a16:colId xmlns:a16="http://schemas.microsoft.com/office/drawing/2014/main" val="1200511195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2215015981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183126279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959207558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921876934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444586210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908006555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2391806754"/>
                    </a:ext>
                  </a:extLst>
                </a:gridCol>
              </a:tblGrid>
              <a:tr h="379750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4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7705095"/>
                  </a:ext>
                </a:extLst>
              </a:tr>
              <a:tr h="493872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0495414"/>
                  </a:ext>
                </a:extLst>
              </a:tr>
              <a:tr h="1970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9,610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34,454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301.12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44,064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7667412"/>
                  </a:ext>
                </a:extLst>
              </a:tr>
              <a:tr h="1970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21,873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61,897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298.47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12,158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95,928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2902140"/>
                  </a:ext>
                </a:extLst>
              </a:tr>
              <a:tr h="1970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2,062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15,583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300.07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17,645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244215"/>
                  </a:ext>
                </a:extLst>
              </a:tr>
              <a:tr h="1970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11,625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8,490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271.60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20,115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6991095"/>
                  </a:ext>
                </a:extLst>
              </a:tr>
              <a:tr h="1970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4,537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14,947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294.46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2,100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21,584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2974060"/>
                  </a:ext>
                </a:extLst>
              </a:tr>
              <a:tr h="3859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28,762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48,598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296.72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3,600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2,452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81,023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7318427"/>
                  </a:ext>
                </a:extLst>
              </a:tr>
              <a:tr h="1970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312.41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7924622"/>
                  </a:ext>
                </a:extLst>
              </a:tr>
              <a:tr h="197061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78,469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184,271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297.10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5,700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12,221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3,173.15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280,661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83775"/>
                  </a:ext>
                </a:extLst>
              </a:tr>
              <a:tr h="1970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2015705"/>
                  </a:ext>
                </a:extLst>
              </a:tr>
              <a:tr h="159894">
                <a:tc gridSpan="8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185449"/>
                  </a:ext>
                </a:extLst>
              </a:tr>
              <a:tr h="16655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3320864"/>
                  </a:ext>
                </a:extLst>
              </a:tr>
              <a:tr h="197061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$ 297.10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9791257"/>
                  </a:ext>
                </a:extLst>
              </a:tr>
              <a:tr h="197061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₡3,173.15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5372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28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97750-94B0-45CE-EABE-8F38CCBFF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0D9F7650-E6CC-CB98-0C71-2CCA48D3A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468D313-A0D2-6F0E-22BD-103443D4233D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COMPARATIVO COMERCIALIZACIÓN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1812080-3D6B-4843-DB55-3ADC63C7F107}"/>
              </a:ext>
            </a:extLst>
          </p:cNvPr>
          <p:cNvSpPr txBox="1">
            <a:spLocks/>
          </p:cNvSpPr>
          <p:nvPr/>
        </p:nvSpPr>
        <p:spPr>
          <a:xfrm>
            <a:off x="1120387" y="689964"/>
            <a:ext cx="9861936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DE LAS ULTIMAS TRES COSECHAS Al segundo año de cada período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64F95F-9BFD-A573-5ADC-862563D740B7}"/>
              </a:ext>
            </a:extLst>
          </p:cNvPr>
          <p:cNvSpPr txBox="1">
            <a:spLocks/>
          </p:cNvSpPr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11 de Agosto 2025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CAFD4805-6C89-F2D2-1CD8-0B116F6EB7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341762"/>
              </p:ext>
            </p:extLst>
          </p:nvPr>
        </p:nvGraphicFramePr>
        <p:xfrm>
          <a:off x="1120387" y="1093574"/>
          <a:ext cx="9861934" cy="2377055"/>
        </p:xfrm>
        <a:graphic>
          <a:graphicData uri="http://schemas.openxmlformats.org/drawingml/2006/table">
            <a:tbl>
              <a:tblPr/>
              <a:tblGrid>
                <a:gridCol w="1106976">
                  <a:extLst>
                    <a:ext uri="{9D8B030D-6E8A-4147-A177-3AD203B41FA5}">
                      <a16:colId xmlns:a16="http://schemas.microsoft.com/office/drawing/2014/main" val="2358202328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2907623739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3699118457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811676372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1916873512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2352132811"/>
                    </a:ext>
                  </a:extLst>
                </a:gridCol>
                <a:gridCol w="844303">
                  <a:extLst>
                    <a:ext uri="{9D8B030D-6E8A-4147-A177-3AD203B41FA5}">
                      <a16:colId xmlns:a16="http://schemas.microsoft.com/office/drawing/2014/main" val="3789227691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2557574172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2120193970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3556908220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1537017366"/>
                    </a:ext>
                  </a:extLst>
                </a:gridCol>
                <a:gridCol w="218111">
                  <a:extLst>
                    <a:ext uri="{9D8B030D-6E8A-4147-A177-3AD203B41FA5}">
                      <a16:colId xmlns:a16="http://schemas.microsoft.com/office/drawing/2014/main" val="3499285964"/>
                    </a:ext>
                  </a:extLst>
                </a:gridCol>
                <a:gridCol w="773945">
                  <a:extLst>
                    <a:ext uri="{9D8B030D-6E8A-4147-A177-3AD203B41FA5}">
                      <a16:colId xmlns:a16="http://schemas.microsoft.com/office/drawing/2014/main" val="1066072367"/>
                    </a:ext>
                  </a:extLst>
                </a:gridCol>
              </a:tblGrid>
              <a:tr h="159404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2022-2023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2023-2024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2024-2025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880153"/>
                  </a:ext>
                </a:extLst>
              </a:tr>
              <a:tr h="291481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9127102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1,450,813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$247.62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78.43%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1,249,043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$226.49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80.98%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1,438,062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$302.67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83.59%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1115219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8,787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9,357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3,812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6047668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Consumo Local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196,717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₡2,324.33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162,555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₡1,946.90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171,868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₡3,105.22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9.99%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9916301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C.N.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6,376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9716964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Total  Vendido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1,662,693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89.89%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1,420,955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92.13%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1,613,742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93.80%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561161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187,044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121,444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7.87%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106,625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6.20%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2331065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1,078,761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934,300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1,146,678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5818129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380,839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26.09%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324,100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25.75%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295,196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20.47%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004735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Producción Total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1,849,737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1,542,399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1,720,367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 dirty="0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6703653"/>
                  </a:ext>
                </a:extLst>
              </a:tr>
            </a:tbl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7C91938B-C033-45A8-B772-192C7F469E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516019"/>
              </p:ext>
            </p:extLst>
          </p:nvPr>
        </p:nvGraphicFramePr>
        <p:xfrm>
          <a:off x="1120388" y="3536287"/>
          <a:ext cx="9861934" cy="182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33236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B7EC8-8639-2516-B8DE-3C3F54667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8BCDA643-E446-3B6F-08CC-4536C5D98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28418ED-C0ED-CF01-3902-1842D8AB4F41}"/>
              </a:ext>
            </a:extLst>
          </p:cNvPr>
          <p:cNvSpPr txBox="1"/>
          <p:nvPr/>
        </p:nvSpPr>
        <p:spPr>
          <a:xfrm>
            <a:off x="0" y="0"/>
            <a:ext cx="7602876" cy="490904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+mn-lt"/>
              </a:rPr>
              <a:t>COMERCIALIZACIÓN COSECHAS FUTURAS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D59D6AE-581F-1182-D394-B4BDCD87FE09}"/>
              </a:ext>
            </a:extLst>
          </p:cNvPr>
          <p:cNvSpPr txBox="1"/>
          <p:nvPr/>
        </p:nvSpPr>
        <p:spPr>
          <a:xfrm>
            <a:off x="1134503" y="711202"/>
            <a:ext cx="9904972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+mn-lt"/>
              </a:rPr>
              <a:t>COSECHA 2026-2027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580CF2-C169-E5E8-677A-BEB67269D811}"/>
              </a:ext>
            </a:extLst>
          </p:cNvPr>
          <p:cNvSpPr txBox="1"/>
          <p:nvPr/>
        </p:nvSpPr>
        <p:spPr>
          <a:xfrm>
            <a:off x="8645237" y="5455092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+mn-lt"/>
            </a:endParaRPr>
          </a:p>
          <a:p>
            <a:r>
              <a:rPr lang="es-ES" sz="2000" dirty="0">
                <a:latin typeface="+mn-lt"/>
              </a:rPr>
              <a:t>Corte al 11 de Agosto 2025</a:t>
            </a:r>
          </a:p>
          <a:p>
            <a:endParaRPr lang="es-ES" sz="2000" dirty="0">
              <a:latin typeface="+mn-lt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F3C55009-724C-986F-4048-F53A84288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557157"/>
              </p:ext>
            </p:extLst>
          </p:nvPr>
        </p:nvGraphicFramePr>
        <p:xfrm>
          <a:off x="1134503" y="1451295"/>
          <a:ext cx="9904972" cy="3248239"/>
        </p:xfrm>
        <a:graphic>
          <a:graphicData uri="http://schemas.openxmlformats.org/drawingml/2006/table">
            <a:tbl>
              <a:tblPr/>
              <a:tblGrid>
                <a:gridCol w="1554704">
                  <a:extLst>
                    <a:ext uri="{9D8B030D-6E8A-4147-A177-3AD203B41FA5}">
                      <a16:colId xmlns:a16="http://schemas.microsoft.com/office/drawing/2014/main" val="3025139095"/>
                    </a:ext>
                  </a:extLst>
                </a:gridCol>
                <a:gridCol w="1341560">
                  <a:extLst>
                    <a:ext uri="{9D8B030D-6E8A-4147-A177-3AD203B41FA5}">
                      <a16:colId xmlns:a16="http://schemas.microsoft.com/office/drawing/2014/main" val="2459382445"/>
                    </a:ext>
                  </a:extLst>
                </a:gridCol>
                <a:gridCol w="1504552">
                  <a:extLst>
                    <a:ext uri="{9D8B030D-6E8A-4147-A177-3AD203B41FA5}">
                      <a16:colId xmlns:a16="http://schemas.microsoft.com/office/drawing/2014/main" val="454528281"/>
                    </a:ext>
                  </a:extLst>
                </a:gridCol>
                <a:gridCol w="1604856">
                  <a:extLst>
                    <a:ext uri="{9D8B030D-6E8A-4147-A177-3AD203B41FA5}">
                      <a16:colId xmlns:a16="http://schemas.microsoft.com/office/drawing/2014/main" val="1508335351"/>
                    </a:ext>
                  </a:extLst>
                </a:gridCol>
                <a:gridCol w="2043685">
                  <a:extLst>
                    <a:ext uri="{9D8B030D-6E8A-4147-A177-3AD203B41FA5}">
                      <a16:colId xmlns:a16="http://schemas.microsoft.com/office/drawing/2014/main" val="1358419488"/>
                    </a:ext>
                  </a:extLst>
                </a:gridCol>
                <a:gridCol w="1855615">
                  <a:extLst>
                    <a:ext uri="{9D8B030D-6E8A-4147-A177-3AD203B41FA5}">
                      <a16:colId xmlns:a16="http://schemas.microsoft.com/office/drawing/2014/main" val="3617801494"/>
                    </a:ext>
                  </a:extLst>
                </a:gridCol>
              </a:tblGrid>
              <a:tr h="406436">
                <a:tc gridSpan="6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ES" sz="1400" b="1" i="0" u="none" strike="noStrike">
                          <a:effectLst/>
                          <a:latin typeface="Calibri Light" panose="020F0302020204030204" pitchFamily="34" charset="0"/>
                        </a:rPr>
                        <a:t>Volumen en U. 46 kg. - Para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483781"/>
                  </a:ext>
                </a:extLst>
              </a:tr>
              <a:tr h="97544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Cosecha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TOTALES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en Consignación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con Precio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Calibri Light" panose="020F0302020204030204" pitchFamily="34" charset="0"/>
                        </a:rPr>
                        <a:t>Precio Rieles Promedio $/Ud.46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Variación  % precio 1/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9230755"/>
                  </a:ext>
                </a:extLst>
              </a:tr>
              <a:tr h="26011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5861772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1" i="0" u="none" strike="noStrike">
                          <a:effectLst/>
                          <a:latin typeface="Calibri Light" panose="020F0302020204030204" pitchFamily="34" charset="0"/>
                        </a:rPr>
                        <a:t>2026-2027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  3,713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825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2,888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288.88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3484377"/>
                  </a:ext>
                </a:extLst>
              </a:tr>
              <a:tr h="286131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9141791"/>
                  </a:ext>
                </a:extLst>
              </a:tr>
              <a:tr h="31214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2069624"/>
                  </a:ext>
                </a:extLst>
              </a:tr>
              <a:tr h="276377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1" i="0" u="none" strike="noStrike">
                          <a:effectLst/>
                          <a:latin typeface="Calibri Light" panose="020F0302020204030204" pitchFamily="34" charset="0"/>
                        </a:rPr>
                        <a:t>1/ Variación porcentual en el precio: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3827193"/>
                  </a:ext>
                </a:extLst>
              </a:tr>
              <a:tr h="2763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 con respecto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4/8/2025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Cosecha 2026-2027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749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978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11395</TotalTime>
  <Words>1575</Words>
  <Application>Microsoft Office PowerPoint</Application>
  <PresentationFormat>Panorámica</PresentationFormat>
  <Paragraphs>563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aquiros</dc:creator>
  <cp:lastModifiedBy>Juan Carlos Castillo Molina</cp:lastModifiedBy>
  <cp:revision>24</cp:revision>
  <dcterms:created xsi:type="dcterms:W3CDTF">2023-12-07T15:07:55Z</dcterms:created>
  <dcterms:modified xsi:type="dcterms:W3CDTF">2025-08-12T17:14:29Z</dcterms:modified>
</cp:coreProperties>
</file>